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B2EE1F-D33B-4C72-BD32-8B175504805B}">
  <a:tblStyle styleId="{E8B2EE1F-D33B-4C72-BD32-8B1755048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bold.fntdata"/><Relationship Id="rId10" Type="http://schemas.openxmlformats.org/officeDocument/2006/relationships/slide" Target="slides/slide4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7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6.xml"/><Relationship Id="rId34" Type="http://schemas.openxmlformats.org/officeDocument/2006/relationships/font" Target="fonts/Economica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bd2891a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bd2891a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bd2891ae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bd2891a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d2891ae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bd2891a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bd2891a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bd2891a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bd2891a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bd2891a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bd2891a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bd2891a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bd2891a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bd2891a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d2891a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bd2891a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bd2891a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bd2891a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0f029b1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0f029b1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0f029b1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0f029b1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0f029b1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0f029b1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b57eb9b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b57eb9b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b57eb99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b57eb99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b57eb9b7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b57eb9b7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bd2891ae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bd2891ae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bd2891ae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bd2891a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0f029b1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0f029b1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57eb9b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b57eb9b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Mirtha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f029b1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f029b1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&amp; R. binning = grouped by similarity. White and grey </a:t>
            </a:r>
            <a:r>
              <a:rPr lang="en"/>
              <a:t>became</a:t>
            </a:r>
            <a:r>
              <a:rPr lang="en"/>
              <a:t> the same variable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d2891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bd2891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bd2891a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bd2891a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bd2891a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bd2891a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bd2891a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bd2891a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6.jpg"/><Relationship Id="rId5" Type="http://schemas.openxmlformats.org/officeDocument/2006/relationships/image" Target="../media/image24.jpg"/><Relationship Id="rId6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 classification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Mirtha, Jason, Eric, Robert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13" y="2981313"/>
            <a:ext cx="21240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7361975" y="1878750"/>
            <a:ext cx="4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2034175" y="2156100"/>
            <a:ext cx="5035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Classification Models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803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is edible or </a:t>
            </a:r>
            <a:r>
              <a:rPr lang="en"/>
              <a:t>poisonous?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8" y="1839838"/>
            <a:ext cx="1951775" cy="146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414" y="1839850"/>
            <a:ext cx="1893274" cy="236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943" y="1813875"/>
            <a:ext cx="1495874" cy="2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7061" y="1813875"/>
            <a:ext cx="2196550" cy="14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91" name="Google Shape;191;p32"/>
          <p:cNvGraphicFramePr/>
          <p:nvPr/>
        </p:nvGraphicFramePr>
        <p:xfrm>
          <a:off x="311700" y="16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{E8B2EE1F-D33B-4C72-BD32-8B175504805B}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700" y="1511325"/>
            <a:ext cx="3836250" cy="287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Model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such as gill size and color are of least importance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such as odor and bruises are of high </a:t>
            </a:r>
            <a:r>
              <a:rPr lang="en"/>
              <a:t>importance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101" y="2349398"/>
            <a:ext cx="3653951" cy="257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our decision tree model, we can conclude the </a:t>
            </a:r>
            <a:r>
              <a:rPr lang="en"/>
              <a:t>following</a:t>
            </a:r>
            <a:r>
              <a:rPr lang="en"/>
              <a:t>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 mushroom </a:t>
            </a:r>
            <a:r>
              <a:rPr lang="en" sz="1800"/>
              <a:t>that</a:t>
            </a:r>
            <a:r>
              <a:rPr lang="en" sz="1800"/>
              <a:t> has ANY smell and IT bruises when touched, consider it poisonous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mushroom the does NOT bruise, but SMELLS foul or pungent, consider it poisonous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rules taken together correctly identifies 98.87% of poisonous mushrooms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could have done differently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how to deal with the missing values rather than drop the entire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268200" y="2175250"/>
            <a:ext cx="2607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Questions?</a:t>
            </a:r>
            <a:endParaRPr sz="418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802800" y="2156100"/>
            <a:ext cx="1538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Can we predict the edibility of </a:t>
            </a:r>
            <a:r>
              <a:rPr lang="en"/>
              <a:t>mushrooms</a:t>
            </a:r>
            <a:r>
              <a:rPr lang="en"/>
              <a:t> based on their features?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techniques yield the best results?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75" y="2702650"/>
            <a:ext cx="2368300" cy="18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5925" y="3092500"/>
            <a:ext cx="14763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8427" y="3092500"/>
            <a:ext cx="2213484" cy="147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available by </a:t>
            </a:r>
            <a:r>
              <a:rPr lang="en">
                <a:solidFill>
                  <a:srgbClr val="303030"/>
                </a:solidFill>
              </a:rPr>
              <a:t>the Audubon Society Field Guide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8124 hypothetical mushroom samples are included in the dataset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8124 rows and 23 columns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“Stalk-Root” column was the only one with missing values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22 features refer to mushroom attributes such as odor and height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classification target is an edible/poisonous dichotomy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Dealing with missing values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Stalk-root had many missing values (we tended to drop that feature)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Veil-type was consistently “p”...not useful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splitting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Binned data set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our variables by grouping them together based on similarities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Ex. white and grey cap color were considered white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AWS was used as our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952" y="784475"/>
            <a:ext cx="4854049" cy="38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81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most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don’t correlate too highly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class, nor with other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highly correlated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are gill.</a:t>
            </a:r>
            <a:r>
              <a:rPr lang="en"/>
              <a:t>attachment</a:t>
            </a:r>
            <a:r>
              <a:rPr lang="en"/>
              <a:t> and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veil.color ( r = .89, p &lt; .05)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target differ within features?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5218"/>
            <a:ext cx="2406750" cy="18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423850" y="3443375"/>
            <a:ext cx="1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so helpful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850" y="1225218"/>
            <a:ext cx="2584900" cy="19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950525" y="3443375"/>
            <a:ext cx="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helpful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how the features compare when split by target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88307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