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-18"/>
      <p:regular r:id="rId11"/>
      <p:bold r:id="rId12"/>
      <p:italic r:id="rId13"/>
      <p:boldItalic r:id="rId14"/>
    </p:embeddedFont>
    <p:embeddedFont>
      <p:font typeface="Lato" panose="020B0604020202020204" charset="-18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  <a:endParaRPr lang="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 lang="h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  <a:endParaRPr lang="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 lang="h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  <a:endParaRPr lang="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  <a:endParaRPr lang="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  <a:endParaRPr lang="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  <a:endParaRPr lang="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 lang="h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  <a:endParaRPr lang="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  <a:endParaRPr lang="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u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hu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Közösségi oldal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Rendszerfejlesztés I. projekt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Tagok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hu" dirty="0"/>
              <a:t>Fáncsik Róbert - Projekt menedzser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Füri </a:t>
            </a:r>
            <a:r>
              <a:rPr lang="hu" dirty="0" smtClean="0"/>
              <a:t>Milán – Dokumentációért felelős</a:t>
            </a:r>
            <a:endParaRPr lang="hu" dirty="0"/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Magyar </a:t>
            </a:r>
            <a:r>
              <a:rPr lang="hu" dirty="0" smtClean="0"/>
              <a:t>Nándor – A rendszer működési logikájáért felelős</a:t>
            </a:r>
            <a:endParaRPr lang="hu" dirty="0"/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Rózsa </a:t>
            </a:r>
            <a:r>
              <a:rPr lang="hu" dirty="0" smtClean="0"/>
              <a:t>Péter – Adatbázisért és adatkapcsolatokért felelős</a:t>
            </a:r>
            <a:endParaRPr lang="hu" dirty="0"/>
          </a:p>
          <a:p>
            <a:pPr marL="457200" lvl="0" indent="-228600">
              <a:spcBef>
                <a:spcPts val="0"/>
              </a:spcBef>
            </a:pPr>
            <a:r>
              <a:rPr lang="hu" dirty="0"/>
              <a:t>Vass Mihály </a:t>
            </a:r>
            <a:r>
              <a:rPr lang="hu" dirty="0" smtClean="0"/>
              <a:t>Alex – Tesztekért felelős</a:t>
            </a:r>
            <a:endParaRPr lang="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Mi is a fejlesztendő szoftver célja?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hu"/>
              <a:t>Letisztult felhasználói felület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/>
              <a:t>Gyors reakció a felhasználói műveletekre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/>
              <a:t>Egyszerű kezelés</a:t>
            </a:r>
          </a:p>
          <a:p>
            <a:pPr lvl="0" rtl="0">
              <a:spcBef>
                <a:spcPts val="0"/>
              </a:spcBef>
              <a:buNone/>
            </a:pPr>
            <a:r>
              <a:rPr lang="hu"/>
              <a:t>Mindemelett: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/>
              <a:t>Skálázhatóság</a:t>
            </a:r>
          </a:p>
          <a:p>
            <a:pPr marL="457200" lvl="0" indent="-228600">
              <a:spcBef>
                <a:spcPts val="0"/>
              </a:spcBef>
            </a:pPr>
            <a:r>
              <a:rPr lang="hu"/>
              <a:t>Platformfüggetlenség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Amit a fejlesztésről érdemes tudni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hu"/>
              <a:t>Választott nyelv: Java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/>
              <a:t>Spring framework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/>
              <a:t>Core modules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/>
              <a:t>Web module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/>
              <a:t>Data Acces module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/>
              <a:t>DBMS: SQLite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 dirty="0"/>
              <a:t>Mit is fog tudni az oldal?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06200"/>
          </a:xfrm>
          <a:prstGeom prst="rect">
            <a:avLst/>
          </a:prstGeom>
        </p:spPr>
        <p:txBody>
          <a:bodyPr wrap="square" lIns="91425" tIns="91425" rIns="91425" bIns="91425" numCol="2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hu" dirty="0"/>
              <a:t>Regisztráció / Belépés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Főoldal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Profil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Üzenet küldés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Fénykép feltöltés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Posztolás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Kommentelés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Klubok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Ismeretségi viszony kezelése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Értesítések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 dirty="0"/>
              <a:t>Fejlesztői közösség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numCol="2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hu" dirty="0"/>
              <a:t>Heti nagy meeting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 dirty="0"/>
              <a:t>Legalább 1 órás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 dirty="0"/>
              <a:t>Skype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 dirty="0"/>
              <a:t>Egész csapatos</a:t>
            </a:r>
          </a:p>
          <a:p>
            <a:pPr marL="457200" lvl="0" indent="-228600" rtl="0">
              <a:spcBef>
                <a:spcPts val="0"/>
              </a:spcBef>
            </a:pPr>
            <a:endParaRPr lang="hu" dirty="0" smtClean="0"/>
          </a:p>
          <a:p>
            <a:pPr marL="457200" lvl="0" indent="-228600" rtl="0">
              <a:spcBef>
                <a:spcPts val="0"/>
              </a:spcBef>
            </a:pPr>
            <a:endParaRPr lang="hu" dirty="0"/>
          </a:p>
          <a:p>
            <a:pPr marL="457200" lvl="0" indent="-228600" rtl="0">
              <a:spcBef>
                <a:spcPts val="0"/>
              </a:spcBef>
            </a:pPr>
            <a:r>
              <a:rPr lang="hu" dirty="0" smtClean="0"/>
              <a:t>További </a:t>
            </a:r>
            <a:r>
              <a:rPr lang="hu" dirty="0"/>
              <a:t>kisebb meetingek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 dirty="0"/>
              <a:t>Probléma orientált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 dirty="0"/>
              <a:t>Előzetes egyeztetés alapján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 dirty="0"/>
              <a:t>Változó létszám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hu" dirty="0"/>
              <a:t>Chat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hu" dirty="0"/>
              <a:t>Bármilyen felmerülő kisebb probléma esetén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Időbeosztás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9"/>
            <a:ext cx="7688698" cy="251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Köszönjük a figyelmet!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135</Words>
  <Application>Microsoft Office PowerPoint</Application>
  <PresentationFormat>Diavetítés a képernyőre (16:9 oldalarány)</PresentationFormat>
  <Paragraphs>48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Közösségi oldal</vt:lpstr>
      <vt:lpstr>Tagok</vt:lpstr>
      <vt:lpstr>Mi is a fejlesztendő szoftver célja?</vt:lpstr>
      <vt:lpstr>Amit a fejlesztésről érdemes tudni</vt:lpstr>
      <vt:lpstr>Mit is fog tudni az oldal?</vt:lpstr>
      <vt:lpstr>Fejlesztői közösség</vt:lpstr>
      <vt:lpstr>Időbeosztás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Közösségi oldal</dc:title>
  <cp:lastModifiedBy>Windows-felhasználó</cp:lastModifiedBy>
  <cp:revision>1</cp:revision>
  <dcterms:modified xsi:type="dcterms:W3CDTF">2017-10-11T19:07:24Z</dcterms:modified>
</cp:coreProperties>
</file>