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u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Közösségi oldal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UML és adatbázis tervek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275" y="1013013"/>
            <a:ext cx="62865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13" y="2189750"/>
            <a:ext cx="65246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738" y="1175013"/>
            <a:ext cx="49053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88" y="2166438"/>
            <a:ext cx="71342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575" y="751000"/>
            <a:ext cx="68389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Köszönjük a figyelmet!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Use case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diagram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673" y="635850"/>
            <a:ext cx="5308471" cy="40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Sequence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diagram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050" y="507525"/>
            <a:ext cx="3172526" cy="454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06650" y="49600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E-K diagram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75" y="993002"/>
            <a:ext cx="8464851" cy="38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52625" y="6420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Class diagram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12" y="1132691"/>
            <a:ext cx="8380426" cy="342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75875" y="49600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Package diagram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39907" l="11347" r="10661" t="0"/>
          <a:stretch/>
        </p:blipFill>
        <p:spPr>
          <a:xfrm>
            <a:off x="426875" y="1192675"/>
            <a:ext cx="8768350" cy="33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22075" y="50370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Képernyőtervek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000" y="922100"/>
            <a:ext cx="4476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713" y="1318650"/>
            <a:ext cx="39147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450" y="556551"/>
            <a:ext cx="5669475" cy="454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