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BF9A-22BA-445C-9D75-D0FD855F7310}" type="datetimeFigureOut">
              <a:rPr lang="hu-HU" smtClean="0"/>
              <a:pPr/>
              <a:t>2017. 11. 16.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8846-BAAF-4F4E-B8A3-B5AFD9EEE6F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BF9A-22BA-445C-9D75-D0FD855F7310}" type="datetimeFigureOut">
              <a:rPr lang="hu-HU" smtClean="0"/>
              <a:pPr/>
              <a:t>2017. 11. 16.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8846-BAAF-4F4E-B8A3-B5AFD9EEE6F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BF9A-22BA-445C-9D75-D0FD855F7310}" type="datetimeFigureOut">
              <a:rPr lang="hu-HU" smtClean="0"/>
              <a:pPr/>
              <a:t>2017. 11. 16.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8846-BAAF-4F4E-B8A3-B5AFD9EEE6F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BF9A-22BA-445C-9D75-D0FD855F7310}" type="datetimeFigureOut">
              <a:rPr lang="hu-HU" smtClean="0"/>
              <a:pPr/>
              <a:t>2017. 11. 16.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8846-BAAF-4F4E-B8A3-B5AFD9EEE6F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BF9A-22BA-445C-9D75-D0FD855F7310}" type="datetimeFigureOut">
              <a:rPr lang="hu-HU" smtClean="0"/>
              <a:pPr/>
              <a:t>2017. 11. 16.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8846-BAAF-4F4E-B8A3-B5AFD9EEE6F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BF9A-22BA-445C-9D75-D0FD855F7310}" type="datetimeFigureOut">
              <a:rPr lang="hu-HU" smtClean="0"/>
              <a:pPr/>
              <a:t>2017. 11. 16.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8846-BAAF-4F4E-B8A3-B5AFD9EEE6F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BF9A-22BA-445C-9D75-D0FD855F7310}" type="datetimeFigureOut">
              <a:rPr lang="hu-HU" smtClean="0"/>
              <a:pPr/>
              <a:t>2017. 11. 16.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8846-BAAF-4F4E-B8A3-B5AFD9EEE6F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BF9A-22BA-445C-9D75-D0FD855F7310}" type="datetimeFigureOut">
              <a:rPr lang="hu-HU" smtClean="0"/>
              <a:pPr/>
              <a:t>2017. 11. 16.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8846-BAAF-4F4E-B8A3-B5AFD9EEE6F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BF9A-22BA-445C-9D75-D0FD855F7310}" type="datetimeFigureOut">
              <a:rPr lang="hu-HU" smtClean="0"/>
              <a:pPr/>
              <a:t>2017. 11. 16.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8846-BAAF-4F4E-B8A3-B5AFD9EEE6F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BF9A-22BA-445C-9D75-D0FD855F7310}" type="datetimeFigureOut">
              <a:rPr lang="hu-HU" smtClean="0"/>
              <a:pPr/>
              <a:t>2017. 11. 16.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8846-BAAF-4F4E-B8A3-B5AFD9EEE6F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BF9A-22BA-445C-9D75-D0FD855F7310}" type="datetimeFigureOut">
              <a:rPr lang="hu-HU" smtClean="0"/>
              <a:pPr/>
              <a:t>2017. 11. 16.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8846-BAAF-4F4E-B8A3-B5AFD9EEE6F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0BF9A-22BA-445C-9D75-D0FD855F7310}" type="datetimeFigureOut">
              <a:rPr lang="hu-HU" smtClean="0"/>
              <a:pPr/>
              <a:t>2017. 11. 16.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38846-BAAF-4F4E-B8A3-B5AFD9EEE6FC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6000" b="1" dirty="0" err="1" smtClean="0"/>
              <a:t>Social</a:t>
            </a:r>
            <a:r>
              <a:rPr lang="hu-HU" sz="6000" b="1" dirty="0" smtClean="0"/>
              <a:t> Network</a:t>
            </a:r>
            <a:endParaRPr lang="hu-HU" sz="6000" b="1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31640" y="3573016"/>
            <a:ext cx="6400800" cy="1752600"/>
          </a:xfrm>
        </p:spPr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3. Mérföldkő</a:t>
            </a:r>
            <a:endParaRPr lang="hu-H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Megvalósult funkciók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Bejelentkezés/Regisztráció</a:t>
            </a:r>
          </a:p>
          <a:p>
            <a:r>
              <a:rPr lang="hu-HU" dirty="0" smtClean="0"/>
              <a:t>Profil</a:t>
            </a:r>
          </a:p>
          <a:p>
            <a:r>
              <a:rPr lang="hu-HU" dirty="0" smtClean="0"/>
              <a:t>Posztolás/</a:t>
            </a:r>
            <a:r>
              <a:rPr lang="hu-HU" dirty="0" err="1" smtClean="0"/>
              <a:t>Kommentelés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hu-HU" dirty="0" smtClean="0"/>
              <a:t>Bejelentkezés/Regisztráció</a:t>
            </a:r>
            <a:endParaRPr lang="hu-HU" dirty="0"/>
          </a:p>
        </p:txBody>
      </p:sp>
      <p:pic>
        <p:nvPicPr>
          <p:cNvPr id="7" name="Tartalom helye 6" descr="rf1_login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412776"/>
            <a:ext cx="6515050" cy="1692071"/>
          </a:xfrm>
        </p:spPr>
      </p:pic>
      <p:pic>
        <p:nvPicPr>
          <p:cNvPr id="8" name="Tartalom helye 7" descr="rf1_register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1403648" y="3789040"/>
            <a:ext cx="6480720" cy="223353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Kezdőlap</a:t>
            </a:r>
            <a:endParaRPr lang="hu-HU" dirty="0"/>
          </a:p>
        </p:txBody>
      </p:sp>
      <p:pic>
        <p:nvPicPr>
          <p:cNvPr id="9" name="Tartalom helye 8" descr="rf1_hom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2204864"/>
            <a:ext cx="7779307" cy="4179417"/>
          </a:xfrm>
        </p:spPr>
      </p:pic>
      <p:sp>
        <p:nvSpPr>
          <p:cNvPr id="10" name="Cím 4"/>
          <p:cNvSpPr txBox="1">
            <a:spLocks/>
          </p:cNvSpPr>
          <p:nvPr/>
        </p:nvSpPr>
        <p:spPr>
          <a:xfrm>
            <a:off x="539552" y="1412776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Postolás</a:t>
            </a:r>
            <a:r>
              <a:rPr lang="hu-HU" sz="4400" dirty="0" smtClean="0">
                <a:latin typeface="+mj-lt"/>
                <a:ea typeface="+mj-ea"/>
                <a:cs typeface="+mj-cs"/>
              </a:rPr>
              <a:t> és k</a:t>
            </a:r>
            <a:r>
              <a:rPr kumimoji="0" lang="hu-HU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ommentelés</a:t>
            </a:r>
            <a:r>
              <a:rPr kumimoji="0" lang="hu-HU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funkciók</a:t>
            </a:r>
            <a:endParaRPr kumimoji="0" lang="hu-H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Kép posztolása</a:t>
            </a:r>
            <a:endParaRPr lang="hu-HU" dirty="0"/>
          </a:p>
        </p:txBody>
      </p:sp>
      <p:pic>
        <p:nvPicPr>
          <p:cNvPr id="6" name="Tartalom helye 5" descr="rf1_post_im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340768"/>
            <a:ext cx="6624736" cy="50344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Profil</a:t>
            </a:r>
            <a:endParaRPr lang="hu-HU" dirty="0"/>
          </a:p>
        </p:txBody>
      </p:sp>
      <p:pic>
        <p:nvPicPr>
          <p:cNvPr id="8" name="Tartalom helye 7" descr="rf1_profi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2695" y="1484784"/>
            <a:ext cx="8650844" cy="47525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19</Words>
  <Application>Microsoft Office PowerPoint</Application>
  <PresentationFormat>Diavetítés a képernyőre (4:3 oldalarány)</PresentationFormat>
  <Paragraphs>11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Office-téma</vt:lpstr>
      <vt:lpstr>Social Network</vt:lpstr>
      <vt:lpstr>Megvalósult funkciók</vt:lpstr>
      <vt:lpstr>Bejelentkezés/Regisztráció</vt:lpstr>
      <vt:lpstr>Kezdőlap</vt:lpstr>
      <vt:lpstr>Kép posztolása</vt:lpstr>
      <vt:lpstr>Profil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</dc:title>
  <dc:creator>Füri</dc:creator>
  <cp:lastModifiedBy>Vass-lapos</cp:lastModifiedBy>
  <cp:revision>13</cp:revision>
  <dcterms:created xsi:type="dcterms:W3CDTF">2017-11-15T18:43:28Z</dcterms:created>
  <dcterms:modified xsi:type="dcterms:W3CDTF">2017-11-16T07:23:06Z</dcterms:modified>
</cp:coreProperties>
</file>