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1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_rels/slideLayout119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6.xml.rels" ContentType="application/vnd.openxmlformats-package.relationships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theme/theme1.xml" ContentType="application/vnd.openxmlformats-officedocument.theme+xml"/>
  <Override PartName="/ppt/theme/theme1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2.xml" ContentType="application/vnd.openxmlformats-officedocument.theme+xml"/>
  <Override PartName="/ppt/theme/theme10.xml" ContentType="application/vnd.openxmlformats-officedocument.theme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EC0D10D-6235-4EE0-9F4B-0EE336CBE5C1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r>
              <a:rPr b="0" lang="pt-BR" sz="2000" spc="-1" strike="noStrike">
                <a:latin typeface="Arial"/>
              </a:rPr>
              <a:t>SPRACE RGB Color: 104 30 23</a:t>
            </a:r>
            <a:endParaRPr b="0" lang="pt-BR" sz="2000" spc="-1" strike="noStrike">
              <a:latin typeface="Arial"/>
            </a:endParaRPr>
          </a:p>
          <a:p>
            <a:r>
              <a:rPr b="0" lang="pt-BR" sz="2000" spc="-1" strike="noStrike">
                <a:latin typeface="Arial"/>
              </a:rPr>
              <a:t>	</a:t>
            </a:r>
            <a:r>
              <a:rPr b="0" lang="pt-BR" sz="2000" spc="-1" strike="noStrike">
                <a:latin typeface="Arial"/>
              </a:rPr>
              <a:t>                </a:t>
            </a:r>
            <a:r>
              <a:rPr b="0" lang="pt-BR" sz="2000" spc="-1" strike="noStrike">
                <a:latin typeface="Arial"/>
              </a:rPr>
              <a:t>214 199 159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2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BC31472-1B16-4A11-A333-4C4C36E2F66F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  <p:sp>
        <p:nvSpPr>
          <p:cNvPr id="54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524449B-B618-4481-AC53-C8AC1C61F9EF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  <p:sp>
        <p:nvSpPr>
          <p:cNvPr id="54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3FF9116-D650-44CD-94AA-CCAF7FB03F90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551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AF00C63-C7C5-456C-AD87-AF46752BD818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  <p:sp>
        <p:nvSpPr>
          <p:cNvPr id="53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58AC2EB-FD9D-43B5-A173-813E91EDE70B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  <p:sp>
        <p:nvSpPr>
          <p:cNvPr id="53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EE228DDA-3D65-4B50-88D3-0D97E312F9F6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53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D92CD86-CB93-440A-8908-16D584B8C22E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53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4996776-77F0-4D87-AF5F-52CBF77BEAC9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  <p:sp>
        <p:nvSpPr>
          <p:cNvPr id="53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9C77F71-81C1-4CE1-866E-652E0DA2FC20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  <p:sp>
        <p:nvSpPr>
          <p:cNvPr id="54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3ECB431-83CE-4693-97F4-BD2D3DA8EDAB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  <p:sp>
        <p:nvSpPr>
          <p:cNvPr id="543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659D715D-CAA3-416E-B0AB-9A7CA56E055E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pt-BR" sz="2000" spc="-1" strike="noStrike">
              <a:latin typeface="Arial"/>
            </a:endParaRPr>
          </a:p>
        </p:txBody>
      </p:sp>
      <p:sp>
        <p:nvSpPr>
          <p:cNvPr id="545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477D3FF-A2F3-4C33-A655-458FC020B38A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097280" y="5050080"/>
            <a:ext cx="100580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ubTitle"/>
          </p:nvPr>
        </p:nvSpPr>
        <p:spPr>
          <a:xfrm>
            <a:off x="1097280" y="2165760"/>
            <a:ext cx="1005804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109728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4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4"/>
          <p:cNvSpPr>
            <a:spLocks noGrp="1"/>
          </p:cNvSpPr>
          <p:nvPr>
            <p:ph type="body"/>
          </p:nvPr>
        </p:nvSpPr>
        <p:spPr>
          <a:xfrm>
            <a:off x="625140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 type="body"/>
          </p:nvPr>
        </p:nvSpPr>
        <p:spPr>
          <a:xfrm>
            <a:off x="1097280" y="5050080"/>
            <a:ext cx="100580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1097280" y="5050080"/>
            <a:ext cx="100580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 type="body"/>
          </p:nvPr>
        </p:nvSpPr>
        <p:spPr>
          <a:xfrm>
            <a:off x="625140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5"/>
          <p:cNvSpPr>
            <a:spLocks noGrp="1"/>
          </p:cNvSpPr>
          <p:nvPr>
            <p:ph type="body"/>
          </p:nvPr>
        </p:nvSpPr>
        <p:spPr>
          <a:xfrm>
            <a:off x="109728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4498200" y="445320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4"/>
          <p:cNvSpPr>
            <a:spLocks noGrp="1"/>
          </p:cNvSpPr>
          <p:nvPr>
            <p:ph type="body"/>
          </p:nvPr>
        </p:nvSpPr>
        <p:spPr>
          <a:xfrm>
            <a:off x="7899120" y="445320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5"/>
          <p:cNvSpPr>
            <a:spLocks noGrp="1"/>
          </p:cNvSpPr>
          <p:nvPr>
            <p:ph type="body"/>
          </p:nvPr>
        </p:nvSpPr>
        <p:spPr>
          <a:xfrm>
            <a:off x="7899120" y="505008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6"/>
          <p:cNvSpPr>
            <a:spLocks noGrp="1"/>
          </p:cNvSpPr>
          <p:nvPr>
            <p:ph type="body"/>
          </p:nvPr>
        </p:nvSpPr>
        <p:spPr>
          <a:xfrm>
            <a:off x="4498200" y="505008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7"/>
          <p:cNvSpPr>
            <a:spLocks noGrp="1"/>
          </p:cNvSpPr>
          <p:nvPr>
            <p:ph type="body"/>
          </p:nvPr>
        </p:nvSpPr>
        <p:spPr>
          <a:xfrm>
            <a:off x="1097280" y="505008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25140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09728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 type="subTitle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subTitle"/>
          </p:nvPr>
        </p:nvSpPr>
        <p:spPr>
          <a:xfrm>
            <a:off x="1097280" y="2165760"/>
            <a:ext cx="1005804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body"/>
          </p:nvPr>
        </p:nvSpPr>
        <p:spPr>
          <a:xfrm>
            <a:off x="109728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4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625140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4"/>
          <p:cNvSpPr>
            <a:spLocks noGrp="1"/>
          </p:cNvSpPr>
          <p:nvPr>
            <p:ph type="body"/>
          </p:nvPr>
        </p:nvSpPr>
        <p:spPr>
          <a:xfrm>
            <a:off x="1097280" y="5050080"/>
            <a:ext cx="100580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body"/>
          </p:nvPr>
        </p:nvSpPr>
        <p:spPr>
          <a:xfrm>
            <a:off x="1097280" y="5050080"/>
            <a:ext cx="100580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 type="body"/>
          </p:nvPr>
        </p:nvSpPr>
        <p:spPr>
          <a:xfrm>
            <a:off x="625140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5"/>
          <p:cNvSpPr>
            <a:spLocks noGrp="1"/>
          </p:cNvSpPr>
          <p:nvPr>
            <p:ph type="body"/>
          </p:nvPr>
        </p:nvSpPr>
        <p:spPr>
          <a:xfrm>
            <a:off x="109728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498200" y="445320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7899120" y="445320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7899120" y="505008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498200" y="505008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1097280" y="505008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body"/>
          </p:nvPr>
        </p:nvSpPr>
        <p:spPr>
          <a:xfrm>
            <a:off x="4498200" y="445320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4"/>
          <p:cNvSpPr>
            <a:spLocks noGrp="1"/>
          </p:cNvSpPr>
          <p:nvPr>
            <p:ph type="body"/>
          </p:nvPr>
        </p:nvSpPr>
        <p:spPr>
          <a:xfrm>
            <a:off x="7899120" y="445320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5"/>
          <p:cNvSpPr>
            <a:spLocks noGrp="1"/>
          </p:cNvSpPr>
          <p:nvPr>
            <p:ph type="body"/>
          </p:nvPr>
        </p:nvSpPr>
        <p:spPr>
          <a:xfrm>
            <a:off x="7899120" y="505008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6"/>
          <p:cNvSpPr>
            <a:spLocks noGrp="1"/>
          </p:cNvSpPr>
          <p:nvPr>
            <p:ph type="body"/>
          </p:nvPr>
        </p:nvSpPr>
        <p:spPr>
          <a:xfrm>
            <a:off x="4498200" y="505008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7"/>
          <p:cNvSpPr>
            <a:spLocks noGrp="1"/>
          </p:cNvSpPr>
          <p:nvPr>
            <p:ph type="body"/>
          </p:nvPr>
        </p:nvSpPr>
        <p:spPr>
          <a:xfrm>
            <a:off x="1097280" y="505008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1097280" y="2165760"/>
            <a:ext cx="1005804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09728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5140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097280" y="5050080"/>
            <a:ext cx="100580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1097280" y="5050080"/>
            <a:ext cx="100580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25140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09728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498200" y="445320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7899120" y="445320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7899120" y="505008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4498200" y="505008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1097280" y="505008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1097280" y="2165760"/>
            <a:ext cx="1005804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109728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25140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1097280" y="5050080"/>
            <a:ext cx="100580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1097280" y="5050080"/>
            <a:ext cx="100580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25140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109728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498200" y="445320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7899120" y="445320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7899120" y="505008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4498200" y="505008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 type="body"/>
          </p:nvPr>
        </p:nvSpPr>
        <p:spPr>
          <a:xfrm>
            <a:off x="1097280" y="505008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1097280" y="2165760"/>
            <a:ext cx="1005804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109728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25140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1097280" y="5050080"/>
            <a:ext cx="100580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1097280" y="5050080"/>
            <a:ext cx="100580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625140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body"/>
          </p:nvPr>
        </p:nvSpPr>
        <p:spPr>
          <a:xfrm>
            <a:off x="109728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498200" y="445320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7899120" y="445320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7899120" y="505008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 type="body"/>
          </p:nvPr>
        </p:nvSpPr>
        <p:spPr>
          <a:xfrm>
            <a:off x="4498200" y="505008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 type="body"/>
          </p:nvPr>
        </p:nvSpPr>
        <p:spPr>
          <a:xfrm>
            <a:off x="1097280" y="505008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ubTitle"/>
          </p:nvPr>
        </p:nvSpPr>
        <p:spPr>
          <a:xfrm>
            <a:off x="1097280" y="2165760"/>
            <a:ext cx="1005804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109728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625140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1097280" y="5050080"/>
            <a:ext cx="100580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1097280" y="5050080"/>
            <a:ext cx="100580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625140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109728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1097280" y="2165760"/>
            <a:ext cx="1005804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498200" y="445320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7899120" y="445320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body"/>
          </p:nvPr>
        </p:nvSpPr>
        <p:spPr>
          <a:xfrm>
            <a:off x="7899120" y="505008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6"/>
          <p:cNvSpPr>
            <a:spLocks noGrp="1"/>
          </p:cNvSpPr>
          <p:nvPr>
            <p:ph type="body"/>
          </p:nvPr>
        </p:nvSpPr>
        <p:spPr>
          <a:xfrm>
            <a:off x="4498200" y="505008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7"/>
          <p:cNvSpPr>
            <a:spLocks noGrp="1"/>
          </p:cNvSpPr>
          <p:nvPr>
            <p:ph type="body"/>
          </p:nvPr>
        </p:nvSpPr>
        <p:spPr>
          <a:xfrm>
            <a:off x="1097280" y="505008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ubTitle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ubTitle"/>
          </p:nvPr>
        </p:nvSpPr>
        <p:spPr>
          <a:xfrm>
            <a:off x="1097280" y="2165760"/>
            <a:ext cx="1005804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109728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625140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1097280" y="5050080"/>
            <a:ext cx="100580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09728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1097280" y="5050080"/>
            <a:ext cx="100580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625140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5"/>
          <p:cNvSpPr>
            <a:spLocks noGrp="1"/>
          </p:cNvSpPr>
          <p:nvPr>
            <p:ph type="body"/>
          </p:nvPr>
        </p:nvSpPr>
        <p:spPr>
          <a:xfrm>
            <a:off x="109728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4498200" y="445320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7899120" y="445320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 type="body"/>
          </p:nvPr>
        </p:nvSpPr>
        <p:spPr>
          <a:xfrm>
            <a:off x="7899120" y="505008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6"/>
          <p:cNvSpPr>
            <a:spLocks noGrp="1"/>
          </p:cNvSpPr>
          <p:nvPr>
            <p:ph type="body"/>
          </p:nvPr>
        </p:nvSpPr>
        <p:spPr>
          <a:xfrm>
            <a:off x="4498200" y="505008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7"/>
          <p:cNvSpPr>
            <a:spLocks noGrp="1"/>
          </p:cNvSpPr>
          <p:nvPr>
            <p:ph type="body"/>
          </p:nvPr>
        </p:nvSpPr>
        <p:spPr>
          <a:xfrm>
            <a:off x="1097280" y="505008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subTitle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ubTitle"/>
          </p:nvPr>
        </p:nvSpPr>
        <p:spPr>
          <a:xfrm>
            <a:off x="1097280" y="2165760"/>
            <a:ext cx="1005804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109728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5140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625140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1097280" y="5050080"/>
            <a:ext cx="100580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1097280" y="5050080"/>
            <a:ext cx="100580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 type="body"/>
          </p:nvPr>
        </p:nvSpPr>
        <p:spPr>
          <a:xfrm>
            <a:off x="625140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5"/>
          <p:cNvSpPr>
            <a:spLocks noGrp="1"/>
          </p:cNvSpPr>
          <p:nvPr>
            <p:ph type="body"/>
          </p:nvPr>
        </p:nvSpPr>
        <p:spPr>
          <a:xfrm>
            <a:off x="109728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4498200" y="445320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7899120" y="445320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5"/>
          <p:cNvSpPr>
            <a:spLocks noGrp="1"/>
          </p:cNvSpPr>
          <p:nvPr>
            <p:ph type="body"/>
          </p:nvPr>
        </p:nvSpPr>
        <p:spPr>
          <a:xfrm>
            <a:off x="7899120" y="505008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6"/>
          <p:cNvSpPr>
            <a:spLocks noGrp="1"/>
          </p:cNvSpPr>
          <p:nvPr>
            <p:ph type="body"/>
          </p:nvPr>
        </p:nvSpPr>
        <p:spPr>
          <a:xfrm>
            <a:off x="4498200" y="505008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7"/>
          <p:cNvSpPr>
            <a:spLocks noGrp="1"/>
          </p:cNvSpPr>
          <p:nvPr>
            <p:ph type="body"/>
          </p:nvPr>
        </p:nvSpPr>
        <p:spPr>
          <a:xfrm>
            <a:off x="1097280" y="505008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subTitle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097280" y="5050080"/>
            <a:ext cx="100580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ubTitle"/>
          </p:nvPr>
        </p:nvSpPr>
        <p:spPr>
          <a:xfrm>
            <a:off x="1097280" y="2165760"/>
            <a:ext cx="1005804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109728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625140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 type="body"/>
          </p:nvPr>
        </p:nvSpPr>
        <p:spPr>
          <a:xfrm>
            <a:off x="1097280" y="5050080"/>
            <a:ext cx="100580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body"/>
          </p:nvPr>
        </p:nvSpPr>
        <p:spPr>
          <a:xfrm>
            <a:off x="1097280" y="5050080"/>
            <a:ext cx="100580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4"/>
          <p:cNvSpPr>
            <a:spLocks noGrp="1"/>
          </p:cNvSpPr>
          <p:nvPr>
            <p:ph type="body"/>
          </p:nvPr>
        </p:nvSpPr>
        <p:spPr>
          <a:xfrm>
            <a:off x="625140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5"/>
          <p:cNvSpPr>
            <a:spLocks noGrp="1"/>
          </p:cNvSpPr>
          <p:nvPr>
            <p:ph type="body"/>
          </p:nvPr>
        </p:nvSpPr>
        <p:spPr>
          <a:xfrm>
            <a:off x="109728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4498200" y="445320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7899120" y="445320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5"/>
          <p:cNvSpPr>
            <a:spLocks noGrp="1"/>
          </p:cNvSpPr>
          <p:nvPr>
            <p:ph type="body"/>
          </p:nvPr>
        </p:nvSpPr>
        <p:spPr>
          <a:xfrm>
            <a:off x="7899120" y="505008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6"/>
          <p:cNvSpPr>
            <a:spLocks noGrp="1"/>
          </p:cNvSpPr>
          <p:nvPr>
            <p:ph type="body"/>
          </p:nvPr>
        </p:nvSpPr>
        <p:spPr>
          <a:xfrm>
            <a:off x="4498200" y="505008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7"/>
          <p:cNvSpPr>
            <a:spLocks noGrp="1"/>
          </p:cNvSpPr>
          <p:nvPr>
            <p:ph type="body"/>
          </p:nvPr>
        </p:nvSpPr>
        <p:spPr>
          <a:xfrm>
            <a:off x="1097280" y="505008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subTitle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7d2c1e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rgbClr val="ded1af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3"/>
          <p:cNvSpPr/>
          <p:nvPr/>
        </p:nvSpPr>
        <p:spPr>
          <a:xfrm>
            <a:off x="300960" y="1183320"/>
            <a:ext cx="11521440" cy="32040"/>
          </a:xfrm>
          <a:prstGeom prst="line">
            <a:avLst/>
          </a:prstGeom>
          <a:ln w="6480">
            <a:solidFill>
              <a:srgbClr val="7d2c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Click to </a:t>
            </a: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edit </a:t>
            </a: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Master </a:t>
            </a: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title </a:t>
            </a: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style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Line 5"/>
          <p:cNvSpPr/>
          <p:nvPr/>
        </p:nvSpPr>
        <p:spPr>
          <a:xfrm>
            <a:off x="778680" y="4385520"/>
            <a:ext cx="10651320" cy="360"/>
          </a:xfrm>
          <a:prstGeom prst="line">
            <a:avLst/>
          </a:prstGeom>
          <a:ln w="6480">
            <a:solidFill>
              <a:srgbClr val="7d2c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7d2c1e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rgbClr val="ded1af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45180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3D344F7-22EA-492C-8AE3-A5C5E5425053}" type="datetime">
              <a:rPr b="0" lang="pt-BR" sz="900" spc="-1" strike="noStrike">
                <a:solidFill>
                  <a:srgbClr val="ffffff"/>
                </a:solidFill>
                <a:latin typeface="Calibri"/>
              </a:rPr>
              <a:t>27/11/17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900" spc="-1" strike="noStrike" cap="all">
                <a:solidFill>
                  <a:srgbClr val="ffffff"/>
                </a:solidFill>
                <a:latin typeface="Calibri"/>
              </a:rPr>
              <a:t>São Paulo Research and Analysis Center</a:t>
            </a:r>
            <a:endParaRPr b="0" lang="pt-BR" sz="900" spc="-1" strike="noStrike"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104169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16FB3FC-DF23-4FA3-978F-ADBF26B140AA}" type="slidenum">
              <a:rPr b="0" lang="pt-BR" sz="1050" spc="-1" strike="noStrike">
                <a:solidFill>
                  <a:srgbClr val="ffffff"/>
                </a:solidFill>
                <a:latin typeface="Calibri"/>
              </a:rPr>
              <a:t>&lt;número&gt;</a:t>
            </a:fld>
            <a:endParaRPr b="0" lang="pt-BR" sz="1050" spc="-1" strike="noStrike">
              <a:latin typeface="Times New Roman"/>
            </a:endParaRPr>
          </a:p>
        </p:txBody>
      </p:sp>
      <p:pic>
        <p:nvPicPr>
          <p:cNvPr id="10" name="Picture 3" descr=""/>
          <p:cNvPicPr/>
          <p:nvPr/>
        </p:nvPicPr>
        <p:blipFill>
          <a:blip r:embed="rId2"/>
          <a:stretch/>
        </p:blipFill>
        <p:spPr>
          <a:xfrm>
            <a:off x="9738360" y="411480"/>
            <a:ext cx="1691280" cy="1691280"/>
          </a:xfrm>
          <a:prstGeom prst="rect">
            <a:avLst/>
          </a:prstGeom>
          <a:ln>
            <a:noFill/>
          </a:ln>
        </p:spPr>
      </p:pic>
      <p:sp>
        <p:nvSpPr>
          <p:cNvPr id="11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Clique para editar o formato do texto da estrutura de tópicos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2.º nível da estrutura de tópicos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3.º nível da estrutura de tópicos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 algn="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1600" spc="-1" strike="noStrike">
                <a:solidFill>
                  <a:srgbClr val="404040"/>
                </a:solidFill>
                <a:latin typeface="Calibri"/>
              </a:rPr>
              <a:t>4.º nível da estrutura de tópicos</a:t>
            </a:r>
            <a:endParaRPr b="0" i="1" lang="en-US" sz="16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 algn="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000" spc="-1" strike="noStrike">
                <a:solidFill>
                  <a:srgbClr val="404040"/>
                </a:solidFill>
                <a:latin typeface="Calibri"/>
              </a:rPr>
              <a:t>5.º nível da estrutura de tópicos</a:t>
            </a:r>
            <a:endParaRPr b="0" i="1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 algn="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000" spc="-1" strike="noStrike">
                <a:solidFill>
                  <a:srgbClr val="404040"/>
                </a:solidFill>
                <a:latin typeface="Calibri"/>
              </a:rPr>
              <a:t>6.º nível da estrutura de tópicos</a:t>
            </a:r>
            <a:endParaRPr b="0" i="1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 algn="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000" spc="-1" strike="noStrike">
                <a:solidFill>
                  <a:srgbClr val="404040"/>
                </a:solidFill>
                <a:latin typeface="Calibri"/>
              </a:rPr>
              <a:t>7.º nível da estrutura de tópicos</a:t>
            </a:r>
            <a:endParaRPr b="0" i="1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CustomShape 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rgbClr val="7d2c1e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2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rgbClr val="ded1a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Line 3"/>
          <p:cNvSpPr/>
          <p:nvPr/>
        </p:nvSpPr>
        <p:spPr>
          <a:xfrm>
            <a:off x="300960" y="1183320"/>
            <a:ext cx="11521440" cy="32040"/>
          </a:xfrm>
          <a:prstGeom prst="line">
            <a:avLst/>
          </a:prstGeom>
          <a:ln w="6480">
            <a:solidFill>
              <a:srgbClr val="7d2c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7d2c1e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rgbClr val="ded1af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Line 3"/>
          <p:cNvSpPr/>
          <p:nvPr/>
        </p:nvSpPr>
        <p:spPr>
          <a:xfrm>
            <a:off x="300960" y="1183320"/>
            <a:ext cx="11521440" cy="32040"/>
          </a:xfrm>
          <a:prstGeom prst="line">
            <a:avLst/>
          </a:prstGeom>
          <a:ln w="6480">
            <a:solidFill>
              <a:srgbClr val="7d2c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451800" y="286560"/>
            <a:ext cx="11276640" cy="7995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51800" y="1463040"/>
            <a:ext cx="11276640" cy="4638240"/>
          </a:xfrm>
          <a:prstGeom prst="rect">
            <a:avLst/>
          </a:prstGeom>
        </p:spPr>
        <p:txBody>
          <a:bodyPr lIns="0" r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Clique para editar o formato do texto da estrutura de tópicos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2.º nível da estrutura de tópicos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3.º nível da estrutura de tópicos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4.º nível da estrutura de tópicos</a:t>
            </a:r>
            <a:endParaRPr b="0" i="1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5.º nível da estrutura de tópicos</a:t>
            </a:r>
            <a:endParaRPr b="0" i="1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6.º nível da estrutura de tópicos</a:t>
            </a:r>
            <a:endParaRPr b="0" i="1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 algn="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7.º nível da estrutura de tópicosClick to edit Master text styles</a:t>
            </a:r>
            <a:endParaRPr b="0" i="1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7" marL="3456000" indent="-216000" algn="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Second level</a:t>
            </a:r>
            <a:endParaRPr b="0" i="1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8" marL="3888000" indent="-216000" algn="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Third level</a:t>
            </a:r>
            <a:endParaRPr b="0" i="1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9" marL="639000"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lvl="9" marL="749880" algn="r"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600" spc="-1" strike="noStrike">
                <a:solidFill>
                  <a:srgbClr val="404040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dt"/>
          </p:nvPr>
        </p:nvSpPr>
        <p:spPr>
          <a:xfrm>
            <a:off x="45180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B484C81-AD85-48B0-8B00-EAF9F87F1499}" type="datetime">
              <a:rPr b="0" lang="pt-BR" sz="900" spc="-1" strike="noStrike">
                <a:solidFill>
                  <a:srgbClr val="ffffff"/>
                </a:solidFill>
                <a:latin typeface="Calibri"/>
              </a:rPr>
              <a:t>27/11/17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900" spc="-1" strike="noStrike" cap="all">
                <a:solidFill>
                  <a:srgbClr val="ffffff"/>
                </a:solidFill>
                <a:latin typeface="Calibri"/>
              </a:rPr>
              <a:t>São Paulo Research and Analysis Center</a:t>
            </a:r>
            <a:endParaRPr b="0" lang="pt-BR" sz="900" spc="-1" strike="noStrike">
              <a:latin typeface="Times New Roman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sldNum"/>
          </p:nvPr>
        </p:nvSpPr>
        <p:spPr>
          <a:xfrm>
            <a:off x="104169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5DC78B4-4B99-4F8D-8E7A-1874E392C40C}" type="slidenum">
              <a:rPr b="0" lang="pt-BR" sz="1050" spc="-1" strike="noStrike">
                <a:solidFill>
                  <a:srgbClr val="ffffff"/>
                </a:solidFill>
                <a:latin typeface="Calibri"/>
              </a:rPr>
              <a:t>&lt;número&gt;</a:t>
            </a:fld>
            <a:endParaRPr b="0" lang="pt-BR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7d2c1e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rgbClr val="ded1af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Line 3"/>
          <p:cNvSpPr/>
          <p:nvPr/>
        </p:nvSpPr>
        <p:spPr>
          <a:xfrm>
            <a:off x="300960" y="1183320"/>
            <a:ext cx="11521440" cy="32040"/>
          </a:xfrm>
          <a:prstGeom prst="line">
            <a:avLst/>
          </a:prstGeom>
          <a:ln w="6480">
            <a:solidFill>
              <a:srgbClr val="7d2c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PlaceHolder 4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Click to edit Master title style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199" strike="noStrike" cap="all">
                <a:solidFill>
                  <a:srgbClr val="7d2c1e"/>
                </a:solidFill>
                <a:latin typeface="Calibri Light"/>
              </a:rPr>
              <a:t>Clique para editar o formato do texto da estrutura de tópicos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199" strike="noStrike" cap="all">
                <a:solidFill>
                  <a:srgbClr val="7d2c1e"/>
                </a:solidFill>
                <a:latin typeface="Calibri Light"/>
              </a:rPr>
              <a:t>2.º nível da estrutura de tópicos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199" strike="noStrike" cap="all">
                <a:solidFill>
                  <a:srgbClr val="7d2c1e"/>
                </a:solidFill>
                <a:latin typeface="Calibri Light"/>
              </a:rPr>
              <a:t>3.º nível da estrutura de tópicos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199" strike="noStrike" cap="all">
                <a:solidFill>
                  <a:srgbClr val="7d2c1e"/>
                </a:solidFill>
                <a:latin typeface="Calibri Light"/>
              </a:rPr>
              <a:t>4.º nível da estrutura de tópicos</a:t>
            </a:r>
            <a:endParaRPr b="0" i="1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199" strike="noStrike" cap="all">
                <a:solidFill>
                  <a:srgbClr val="7d2c1e"/>
                </a:solidFill>
                <a:latin typeface="Calibri Light"/>
              </a:rPr>
              <a:t>5.º nível da estrutura de tópicos</a:t>
            </a:r>
            <a:endParaRPr b="0" i="1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199" strike="noStrike" cap="all">
                <a:solidFill>
                  <a:srgbClr val="7d2c1e"/>
                </a:solidFill>
                <a:latin typeface="Calibri Light"/>
              </a:rPr>
              <a:t>6.º nível da estrutura de tópicos</a:t>
            </a:r>
            <a:endParaRPr b="0" i="1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 algn="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199" strike="noStrike" cap="all">
                <a:solidFill>
                  <a:srgbClr val="7d2c1e"/>
                </a:solidFill>
                <a:latin typeface="Calibri Light"/>
              </a:rPr>
              <a:t>7.º nível da estrutura de tópicosClick to edit Master text styles</a:t>
            </a:r>
            <a:endParaRPr b="0" i="1" lang="en-US" sz="2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7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7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7d2c1e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8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rgbClr val="ded1af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PlaceHolder 9"/>
          <p:cNvSpPr>
            <a:spLocks noGrp="1"/>
          </p:cNvSpPr>
          <p:nvPr>
            <p:ph type="dt"/>
          </p:nvPr>
        </p:nvSpPr>
        <p:spPr>
          <a:xfrm>
            <a:off x="45180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BC76E4F-89B4-4F47-929D-9E17A75221BA}" type="datetime">
              <a:rPr b="0" lang="pt-BR" sz="900" spc="-1" strike="noStrike">
                <a:solidFill>
                  <a:srgbClr val="ffffff"/>
                </a:solidFill>
                <a:latin typeface="Calibri"/>
              </a:rPr>
              <a:t>27/11/17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101" name="PlaceHolder 10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900" spc="-1" strike="noStrike" cap="all">
                <a:solidFill>
                  <a:srgbClr val="ffffff"/>
                </a:solidFill>
                <a:latin typeface="Calibri"/>
              </a:rPr>
              <a:t>São Paulo Research and Analysis Center</a:t>
            </a:r>
            <a:endParaRPr b="0" lang="pt-BR" sz="900" spc="-1" strike="noStrike">
              <a:latin typeface="Times New Roman"/>
            </a:endParaRPr>
          </a:p>
        </p:txBody>
      </p:sp>
      <p:sp>
        <p:nvSpPr>
          <p:cNvPr id="102" name="PlaceHolder 11"/>
          <p:cNvSpPr>
            <a:spLocks noGrp="1"/>
          </p:cNvSpPr>
          <p:nvPr>
            <p:ph type="sldNum"/>
          </p:nvPr>
        </p:nvSpPr>
        <p:spPr>
          <a:xfrm>
            <a:off x="104169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E2FB576-22F0-4D83-A81A-6FD6221111E3}" type="slidenum">
              <a:rPr b="0" lang="pt-BR" sz="1050" spc="-1" strike="noStrike">
                <a:solidFill>
                  <a:srgbClr val="ffffff"/>
                </a:solidFill>
                <a:latin typeface="Calibri"/>
              </a:rPr>
              <a:t>&lt;número&gt;</a:t>
            </a:fld>
            <a:endParaRPr b="0" lang="pt-BR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7d2c1e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rgbClr val="ded1af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Line 3"/>
          <p:cNvSpPr/>
          <p:nvPr/>
        </p:nvSpPr>
        <p:spPr>
          <a:xfrm>
            <a:off x="300960" y="1183320"/>
            <a:ext cx="11521440" cy="32040"/>
          </a:xfrm>
          <a:prstGeom prst="line">
            <a:avLst/>
          </a:prstGeom>
          <a:ln w="6480">
            <a:solidFill>
              <a:srgbClr val="7d2c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PlaceHolder 4"/>
          <p:cNvSpPr>
            <a:spLocks noGrp="1"/>
          </p:cNvSpPr>
          <p:nvPr>
            <p:ph type="title"/>
          </p:nvPr>
        </p:nvSpPr>
        <p:spPr>
          <a:xfrm>
            <a:off x="451800" y="193680"/>
            <a:ext cx="11276640" cy="8708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451800" y="1352160"/>
            <a:ext cx="5582880" cy="619200"/>
          </a:xfrm>
          <a:prstGeom prst="rect">
            <a:avLst/>
          </a:prstGeom>
        </p:spPr>
        <p:txBody>
          <a:bodyPr anchor="ctr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7d2c1e"/>
                </a:solidFill>
                <a:latin typeface="Calibri Light"/>
              </a:rPr>
              <a:t>Clique para editar o formato do texto da estrutura de tópicos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solidFill>
                  <a:srgbClr val="7d2c1e"/>
                </a:solidFill>
                <a:latin typeface="Calibri Light"/>
              </a:rPr>
              <a:t>2.º nível da estrutura de tópicos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7d2c1e"/>
                </a:solidFill>
                <a:latin typeface="Calibri Light"/>
              </a:rPr>
              <a:t>3.º nível da estrutura de tópicos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solidFill>
                  <a:srgbClr val="7d2c1e"/>
                </a:solidFill>
                <a:latin typeface="Calibri Light"/>
              </a:rPr>
              <a:t>4.º nível da estrutura de tópicos</a:t>
            </a:r>
            <a:endParaRPr b="0" i="1" lang="en-US" sz="28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7d2c1e"/>
                </a:solidFill>
                <a:latin typeface="Calibri Light"/>
              </a:rPr>
              <a:t>5.º nível da estrutura de tópicos</a:t>
            </a:r>
            <a:endParaRPr b="0" i="1" lang="en-US" sz="28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7d2c1e"/>
                </a:solidFill>
                <a:latin typeface="Calibri Light"/>
              </a:rPr>
              <a:t>6.º nível da estrutura de tópicos</a:t>
            </a:r>
            <a:endParaRPr b="0" i="1" lang="en-US" sz="28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 algn="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7d2c1e"/>
                </a:solidFill>
                <a:latin typeface="Calibri Light"/>
              </a:rPr>
              <a:t>7.º nível da estrutura de tópicosClick to edit Master text styles</a:t>
            </a:r>
            <a:endParaRPr b="0" i="1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4" name="PlaceHolder 6"/>
          <p:cNvSpPr>
            <a:spLocks noGrp="1"/>
          </p:cNvSpPr>
          <p:nvPr>
            <p:ph type="body"/>
          </p:nvPr>
        </p:nvSpPr>
        <p:spPr>
          <a:xfrm>
            <a:off x="451800" y="2108520"/>
            <a:ext cx="5582880" cy="4066200"/>
          </a:xfrm>
          <a:prstGeom prst="rect">
            <a:avLst/>
          </a:prstGeom>
        </p:spPr>
        <p:txBody>
          <a:bodyPr lIns="0" r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Clique para editar o formato do texto da estrutura de tópicos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2.º nível da estrutura de tópicos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3.º nível da estrutura de tópicos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4.º nível da estrutura de tópicos</a:t>
            </a:r>
            <a:endParaRPr b="0" i="1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5.º nível da estrutura de tópicos</a:t>
            </a:r>
            <a:endParaRPr b="0" i="1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6.º nível da estrutura de tópicos</a:t>
            </a:r>
            <a:endParaRPr b="0" i="1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127440" indent="-910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7.º nível da estrutura de tópicosClick to edit Master text styles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543960" indent="-254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7d2c1e"/>
              </a:buClr>
              <a:buSzPct val="65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7d2c1e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marL="749880" algn="r">
              <a:spcBef>
                <a:spcPts val="201"/>
              </a:spcBef>
              <a:spcAft>
                <a:spcPts val="400"/>
              </a:spcAft>
            </a:pPr>
            <a:r>
              <a:rPr b="0" i="1" lang="en-US" sz="1600" spc="-1" strike="noStrike">
                <a:solidFill>
                  <a:srgbClr val="404040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5" name="PlaceHolder 7"/>
          <p:cNvSpPr>
            <a:spLocks noGrp="1"/>
          </p:cNvSpPr>
          <p:nvPr>
            <p:ph type="body"/>
          </p:nvPr>
        </p:nvSpPr>
        <p:spPr>
          <a:xfrm>
            <a:off x="6217920" y="1354320"/>
            <a:ext cx="5510520" cy="619200"/>
          </a:xfrm>
          <a:prstGeom prst="rect">
            <a:avLst/>
          </a:prstGeom>
        </p:spPr>
        <p:txBody>
          <a:bodyPr anchor="ctr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7d2c1e"/>
                </a:solidFill>
                <a:latin typeface="Calibri Light"/>
              </a:rPr>
              <a:t>Clique para editar o formato do texto da estrutura de tópicos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solidFill>
                  <a:srgbClr val="7d2c1e"/>
                </a:solidFill>
                <a:latin typeface="Calibri Light"/>
              </a:rPr>
              <a:t>2.º nível da estrutura de tópicos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7d2c1e"/>
                </a:solidFill>
                <a:latin typeface="Calibri Light"/>
              </a:rPr>
              <a:t>3.º nível da estrutura de tópicos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solidFill>
                  <a:srgbClr val="7d2c1e"/>
                </a:solidFill>
                <a:latin typeface="Calibri Light"/>
              </a:rPr>
              <a:t>4.º nível da estrutura de tópicos</a:t>
            </a:r>
            <a:endParaRPr b="0" i="1" lang="en-US" sz="28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7d2c1e"/>
                </a:solidFill>
                <a:latin typeface="Calibri Light"/>
              </a:rPr>
              <a:t>5.º nível da estrutura de tópicos</a:t>
            </a:r>
            <a:endParaRPr b="0" i="1" lang="en-US" sz="28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7d2c1e"/>
                </a:solidFill>
                <a:latin typeface="Calibri Light"/>
              </a:rPr>
              <a:t>6.º nível da estrutura de tópicos</a:t>
            </a:r>
            <a:endParaRPr b="0" i="1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800" spc="-1" strike="noStrike">
                <a:solidFill>
                  <a:srgbClr val="7d2c1e"/>
                </a:solidFill>
                <a:latin typeface="Calibri Light"/>
              </a:rPr>
              <a:t>7.º nível da estrutura de tópicosClick to edit Master text styles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6" name="PlaceHolder 8"/>
          <p:cNvSpPr>
            <a:spLocks noGrp="1"/>
          </p:cNvSpPr>
          <p:nvPr>
            <p:ph type="body"/>
          </p:nvPr>
        </p:nvSpPr>
        <p:spPr>
          <a:xfrm>
            <a:off x="6217920" y="2108520"/>
            <a:ext cx="5510520" cy="4066200"/>
          </a:xfrm>
          <a:prstGeom prst="rect">
            <a:avLst/>
          </a:prstGeom>
        </p:spPr>
        <p:txBody>
          <a:bodyPr lIns="0" r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Clique para editar o formato do texto da estrutura de tópicos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2.º nível da estrutura de tópicos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3.º nível da estrutura de tópicos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4.º nível da estrutura de tópicos</a:t>
            </a:r>
            <a:endParaRPr b="0" i="1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5.º nível da estrutura de tópicos</a:t>
            </a:r>
            <a:endParaRPr b="0" i="1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6.º nível da estrutura de tópicos</a:t>
            </a:r>
            <a:endParaRPr b="0" i="1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127440" indent="-910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7.º nível da estrutura de tópicosClick to edit Master text styles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543960" indent="-254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7d2c1e"/>
              </a:buClr>
              <a:buSzPct val="65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7d2c1e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marL="749880" algn="r">
              <a:spcBef>
                <a:spcPts val="201"/>
              </a:spcBef>
              <a:spcAft>
                <a:spcPts val="400"/>
              </a:spcAft>
            </a:pPr>
            <a:r>
              <a:rPr b="0" i="1" lang="en-US" sz="1600" spc="-1" strike="noStrike">
                <a:solidFill>
                  <a:srgbClr val="404040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7" name="PlaceHolder 9"/>
          <p:cNvSpPr>
            <a:spLocks noGrp="1"/>
          </p:cNvSpPr>
          <p:nvPr>
            <p:ph type="dt"/>
          </p:nvPr>
        </p:nvSpPr>
        <p:spPr>
          <a:xfrm>
            <a:off x="45180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9CB788A-1380-4F44-8CCF-372C9036F305}" type="datetime">
              <a:rPr b="0" lang="pt-BR" sz="900" spc="-1" strike="noStrike">
                <a:solidFill>
                  <a:srgbClr val="ffffff"/>
                </a:solidFill>
                <a:latin typeface="Calibri"/>
              </a:rPr>
              <a:t>27/11/17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148" name="PlaceHolder 10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900" spc="-1" strike="noStrike" cap="all">
                <a:solidFill>
                  <a:srgbClr val="ffffff"/>
                </a:solidFill>
                <a:latin typeface="Calibri"/>
              </a:rPr>
              <a:t>São Paulo Research and Analysis Center</a:t>
            </a:r>
            <a:endParaRPr b="0" lang="pt-BR" sz="900" spc="-1" strike="noStrike">
              <a:latin typeface="Times New Roman"/>
            </a:endParaRPr>
          </a:p>
        </p:txBody>
      </p:sp>
      <p:sp>
        <p:nvSpPr>
          <p:cNvPr id="149" name="PlaceHolder 11"/>
          <p:cNvSpPr>
            <a:spLocks noGrp="1"/>
          </p:cNvSpPr>
          <p:nvPr>
            <p:ph type="sldNum"/>
          </p:nvPr>
        </p:nvSpPr>
        <p:spPr>
          <a:xfrm>
            <a:off x="104169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ECDD5F5-495F-40AF-B7E7-9066E706D163}" type="slidenum">
              <a:rPr b="0" lang="pt-BR" sz="1050" spc="-1" strike="noStrike">
                <a:solidFill>
                  <a:srgbClr val="ffffff"/>
                </a:solidFill>
                <a:latin typeface="Calibri"/>
              </a:rPr>
              <a:t>&lt;número&gt;</a:t>
            </a:fld>
            <a:endParaRPr b="0" lang="pt-BR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7d2c1e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rgbClr val="ded1af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Line 3"/>
          <p:cNvSpPr/>
          <p:nvPr/>
        </p:nvSpPr>
        <p:spPr>
          <a:xfrm>
            <a:off x="300960" y="1183320"/>
            <a:ext cx="11521440" cy="32040"/>
          </a:xfrm>
          <a:prstGeom prst="line">
            <a:avLst/>
          </a:prstGeom>
          <a:ln w="6480">
            <a:solidFill>
              <a:srgbClr val="7d2c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PlaceHolder 4"/>
          <p:cNvSpPr>
            <a:spLocks noGrp="1"/>
          </p:cNvSpPr>
          <p:nvPr>
            <p:ph type="title"/>
          </p:nvPr>
        </p:nvSpPr>
        <p:spPr>
          <a:xfrm>
            <a:off x="451800" y="286560"/>
            <a:ext cx="11276640" cy="75636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dt"/>
          </p:nvPr>
        </p:nvSpPr>
        <p:spPr>
          <a:xfrm>
            <a:off x="45180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BD5B41D2-EAA7-4BED-85AC-7A230FEB4FBE}" type="datetime">
              <a:rPr b="0" lang="pt-BR" sz="900" spc="-1" strike="noStrike">
                <a:solidFill>
                  <a:srgbClr val="ffffff"/>
                </a:solidFill>
                <a:latin typeface="Calibri"/>
              </a:rPr>
              <a:t>27/11/17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900" spc="-1" strike="noStrike" cap="all">
                <a:solidFill>
                  <a:srgbClr val="ffffff"/>
                </a:solidFill>
                <a:latin typeface="Calibri"/>
              </a:rPr>
              <a:t>São Paulo Research and Analysis Center</a:t>
            </a:r>
            <a:endParaRPr b="0" lang="pt-BR" sz="900" spc="-1" strike="noStrike">
              <a:latin typeface="Times New Roman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 type="sldNum"/>
          </p:nvPr>
        </p:nvSpPr>
        <p:spPr>
          <a:xfrm>
            <a:off x="104169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B52E988-FCF2-4247-81FB-D8FCAAFB59E9}" type="slidenum">
              <a:rPr b="0" lang="pt-BR" sz="1050" spc="-1" strike="noStrike">
                <a:solidFill>
                  <a:srgbClr val="ffffff"/>
                </a:solidFill>
                <a:latin typeface="Calibri"/>
              </a:rPr>
              <a:t>&lt;número&gt;</a:t>
            </a:fld>
            <a:endParaRPr b="0" lang="pt-BR" sz="1050" spc="-1" strike="noStrike">
              <a:latin typeface="Times New Roman"/>
            </a:endParaRPr>
          </a:p>
        </p:txBody>
      </p:sp>
      <p:sp>
        <p:nvSpPr>
          <p:cNvPr id="193" name="PlaceHolder 8"/>
          <p:cNvSpPr>
            <a:spLocks noGrp="1"/>
          </p:cNvSpPr>
          <p:nvPr>
            <p:ph type="body"/>
          </p:nvPr>
        </p:nvSpPr>
        <p:spPr>
          <a:xfrm>
            <a:off x="4290120" y="1357200"/>
            <a:ext cx="3600000" cy="4829760"/>
          </a:xfrm>
          <a:prstGeom prst="rect">
            <a:avLst/>
          </a:prstGeom>
        </p:spPr>
        <p:txBody>
          <a:bodyPr lIns="0" r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Clique para editar o formato do texto da estrutura de tópicos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2.º nível da estrutura de tópicos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3.º nível da estrutura de tópicos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4.º nível da estrutura de tópicos</a:t>
            </a:r>
            <a:endParaRPr b="0" i="1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5.º nível da estrutura de tópicos</a:t>
            </a:r>
            <a:endParaRPr b="0" i="1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6.º nível da estrutura de tópicos</a:t>
            </a:r>
            <a:endParaRPr b="0" i="1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 algn="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7.º nível da estrutura de tópicosClick to edit Master text styles</a:t>
            </a:r>
            <a:endParaRPr b="0" i="1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7" marL="3456000" indent="-216000" algn="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Second level</a:t>
            </a:r>
            <a:endParaRPr b="0" i="1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8" marL="3888000" indent="-216000" algn="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Third level</a:t>
            </a:r>
            <a:endParaRPr b="0" i="1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9" marL="639000"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lvl="9" marL="749880" algn="r"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600" spc="-1" strike="noStrike">
                <a:solidFill>
                  <a:srgbClr val="404040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94" name="PlaceHolder 9"/>
          <p:cNvSpPr>
            <a:spLocks noGrp="1"/>
          </p:cNvSpPr>
          <p:nvPr>
            <p:ph type="body"/>
          </p:nvPr>
        </p:nvSpPr>
        <p:spPr>
          <a:xfrm>
            <a:off x="451800" y="1357200"/>
            <a:ext cx="3600000" cy="4829760"/>
          </a:xfrm>
          <a:prstGeom prst="rect">
            <a:avLst/>
          </a:prstGeom>
        </p:spPr>
        <p:txBody>
          <a:bodyPr lIns="0" r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Clique para editar o formato do texto da estrutura de tópicos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2.º nível da estrutura de tópicos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3.º nível da estrutura de tópicos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4.º nível da estrutura de tópicos</a:t>
            </a:r>
            <a:endParaRPr b="0" i="1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5.º nível da estrutura de tópicos</a:t>
            </a:r>
            <a:endParaRPr b="0" i="1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6.º nível da estrutura de tópicos</a:t>
            </a:r>
            <a:endParaRPr b="0" i="1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127440" indent="-910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7.º nível da estrutura de tópicosClick to edit Master text styles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543960" indent="-254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7d2c1e"/>
              </a:buClr>
              <a:buSzPct val="65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7d2c1e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marL="749880" algn="r">
              <a:spcBef>
                <a:spcPts val="201"/>
              </a:spcBef>
              <a:spcAft>
                <a:spcPts val="400"/>
              </a:spcAft>
            </a:pPr>
            <a:r>
              <a:rPr b="0" i="1" lang="en-US" sz="1600" spc="-1" strike="noStrike">
                <a:solidFill>
                  <a:srgbClr val="404040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95" name="PlaceHolder 10"/>
          <p:cNvSpPr>
            <a:spLocks noGrp="1"/>
          </p:cNvSpPr>
          <p:nvPr>
            <p:ph type="body"/>
          </p:nvPr>
        </p:nvSpPr>
        <p:spPr>
          <a:xfrm>
            <a:off x="8128440" y="1357200"/>
            <a:ext cx="3600000" cy="4829760"/>
          </a:xfrm>
          <a:prstGeom prst="rect">
            <a:avLst/>
          </a:prstGeom>
        </p:spPr>
        <p:txBody>
          <a:bodyPr lIns="0" r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Clique para editar o formato do texto da estrutura de tópicos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2.º nível da estrutura de tópicos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3.º nível da estrutura de tópicos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4.º nível da estrutura de tópicos</a:t>
            </a:r>
            <a:endParaRPr b="0" i="1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5.º nível da estrutura de tópicos</a:t>
            </a:r>
            <a:endParaRPr b="0" i="1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6.º nível da estrutura de tópicos</a:t>
            </a:r>
            <a:endParaRPr b="0" i="1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127440" indent="-910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7.º nível da estrutura de tópicosClick to edit Master text styles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543960" indent="-254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7d2c1e"/>
              </a:buClr>
              <a:buSzPct val="65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7d2c1e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marL="749880" algn="r">
              <a:spcBef>
                <a:spcPts val="201"/>
              </a:spcBef>
              <a:spcAft>
                <a:spcPts val="400"/>
              </a:spcAft>
            </a:pPr>
            <a:r>
              <a:rPr b="0" i="1" lang="en-US" sz="1600" spc="-1" strike="noStrike">
                <a:solidFill>
                  <a:srgbClr val="404040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7d2c1e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rgbClr val="ded1af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Line 3"/>
          <p:cNvSpPr/>
          <p:nvPr/>
        </p:nvSpPr>
        <p:spPr>
          <a:xfrm>
            <a:off x="300960" y="1183320"/>
            <a:ext cx="11521440" cy="32040"/>
          </a:xfrm>
          <a:prstGeom prst="line">
            <a:avLst/>
          </a:prstGeom>
          <a:ln w="6480">
            <a:solidFill>
              <a:srgbClr val="7d2c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250200" y="196200"/>
            <a:ext cx="5750280" cy="2590560"/>
          </a:xfrm>
          <a:prstGeom prst="rect">
            <a:avLst/>
          </a:prstGeom>
        </p:spPr>
        <p:txBody>
          <a:bodyPr lIns="0" r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Clique para editar o formato do texto da estrutura de tópicos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2.º nível da estrutura de tópicos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3.º nível da estrutura de tópicos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4.º nível da estrutura de tópicos</a:t>
            </a:r>
            <a:endParaRPr b="0" i="1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5.º nível da estrutura de tópicos</a:t>
            </a:r>
            <a:endParaRPr b="0" i="1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6.º nível da estrutura de tópicos</a:t>
            </a:r>
            <a:endParaRPr b="0" i="1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 algn="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7.º nível da estrutura de tópicosClick to edit Master text styles</a:t>
            </a:r>
            <a:endParaRPr b="0" i="1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7" marL="3456000" indent="-216000" algn="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Second level</a:t>
            </a:r>
            <a:endParaRPr b="0" i="1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8" marL="3888000" indent="-216000" algn="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Third level</a:t>
            </a:r>
            <a:endParaRPr b="0" i="1" lang="en-US" sz="2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body"/>
          </p:nvPr>
        </p:nvSpPr>
        <p:spPr>
          <a:xfrm>
            <a:off x="250200" y="2872440"/>
            <a:ext cx="5750280" cy="477000"/>
          </a:xfrm>
          <a:prstGeom prst="rect">
            <a:avLst/>
          </a:prstGeom>
        </p:spPr>
        <p:txBody>
          <a:bodyPr lIns="0" rIns="0"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11d19"/>
                </a:solidFill>
                <a:latin typeface="Calibri Light"/>
              </a:rPr>
              <a:t>Clique para editar o formato do texto da estrutura de tópicos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611d19"/>
                </a:solidFill>
                <a:latin typeface="Calibri Light"/>
              </a:rPr>
              <a:t>2.º nível da estrutura de tópicos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11d19"/>
                </a:solidFill>
                <a:latin typeface="Calibri Light"/>
              </a:rPr>
              <a:t>3.º nível da estrutura de tópicos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611d19"/>
                </a:solidFill>
                <a:latin typeface="Calibri Light"/>
              </a:rPr>
              <a:t>4.º nível da estrutura de tópicos</a:t>
            </a:r>
            <a:endParaRPr b="0" i="1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11d19"/>
                </a:solidFill>
                <a:latin typeface="Calibri Light"/>
              </a:rPr>
              <a:t>5.º nível da estrutura de tópicos</a:t>
            </a:r>
            <a:endParaRPr b="0" i="1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11d19"/>
                </a:solidFill>
                <a:latin typeface="Calibri Light"/>
              </a:rPr>
              <a:t>6.º nível da estrutura de tópicos</a:t>
            </a:r>
            <a:endParaRPr b="0" i="1" lang="en-US" sz="2400" spc="-1" strike="noStrike">
              <a:solidFill>
                <a:srgbClr val="40404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611d19"/>
                </a:solidFill>
                <a:latin typeface="Calibri Light"/>
              </a:rPr>
              <a:t>7.º nível da estrutura de tópicosClick to edit Master text styles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7" name="PlaceHolder 6"/>
          <p:cNvSpPr>
            <a:spLocks noGrp="1"/>
          </p:cNvSpPr>
          <p:nvPr>
            <p:ph type="body"/>
          </p:nvPr>
        </p:nvSpPr>
        <p:spPr>
          <a:xfrm>
            <a:off x="6216840" y="196200"/>
            <a:ext cx="5750280" cy="2590560"/>
          </a:xfrm>
          <a:prstGeom prst="rect">
            <a:avLst/>
          </a:prstGeom>
        </p:spPr>
        <p:txBody>
          <a:bodyPr lIns="0" r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Clique para editar o formato do texto da estrutura de tópicos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2.º nível da estrutura de tópicos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3.º nível da estrutura de tópicos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4.º nível da estrutura de tópicos</a:t>
            </a:r>
            <a:endParaRPr b="0" i="1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5.º nível da estrutura de tópicos</a:t>
            </a:r>
            <a:endParaRPr b="0" i="1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6.º nível da estrutura de tópicos</a:t>
            </a:r>
            <a:endParaRPr b="0" i="1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7.º nível da estrutura de tópicosClick to edit Master text styles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2"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8" name="PlaceHolder 7"/>
          <p:cNvSpPr>
            <a:spLocks noGrp="1"/>
          </p:cNvSpPr>
          <p:nvPr>
            <p:ph type="body"/>
          </p:nvPr>
        </p:nvSpPr>
        <p:spPr>
          <a:xfrm>
            <a:off x="6216840" y="2872440"/>
            <a:ext cx="5750280" cy="477000"/>
          </a:xfrm>
          <a:prstGeom prst="rect">
            <a:avLst/>
          </a:prstGeom>
        </p:spPr>
        <p:txBody>
          <a:bodyPr lIns="0" rIns="0"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11d19"/>
                </a:solidFill>
                <a:latin typeface="Calibri Light"/>
              </a:rPr>
              <a:t>Clique para editar o formato do texto da estrutura de tópicos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611d19"/>
                </a:solidFill>
                <a:latin typeface="Calibri Light"/>
              </a:rPr>
              <a:t>2.º nível da estrutura de tópicos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11d19"/>
                </a:solidFill>
                <a:latin typeface="Calibri Light"/>
              </a:rPr>
              <a:t>3.º nível da estrutura de tópicos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611d19"/>
                </a:solidFill>
                <a:latin typeface="Calibri Light"/>
              </a:rPr>
              <a:t>4.º nível da estrutura de tópicos</a:t>
            </a:r>
            <a:endParaRPr b="0" i="1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11d19"/>
                </a:solidFill>
                <a:latin typeface="Calibri Light"/>
              </a:rPr>
              <a:t>5.º nível da estrutura de tópicos</a:t>
            </a:r>
            <a:endParaRPr b="0" i="1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11d19"/>
                </a:solidFill>
                <a:latin typeface="Calibri Light"/>
              </a:rPr>
              <a:t>6.º nível da estrutura de tópicos</a:t>
            </a:r>
            <a:endParaRPr b="0" i="1" lang="en-US" sz="2400" spc="-1" strike="noStrike">
              <a:solidFill>
                <a:srgbClr val="40404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611d19"/>
                </a:solidFill>
                <a:latin typeface="Calibri Light"/>
              </a:rPr>
              <a:t>7.º nível da estrutura de tópicosClick to edit Master text styles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9" name="PlaceHolder 8"/>
          <p:cNvSpPr>
            <a:spLocks noGrp="1"/>
          </p:cNvSpPr>
          <p:nvPr>
            <p:ph type="body"/>
          </p:nvPr>
        </p:nvSpPr>
        <p:spPr>
          <a:xfrm>
            <a:off x="250200" y="3526560"/>
            <a:ext cx="5750280" cy="2590560"/>
          </a:xfrm>
          <a:prstGeom prst="rect">
            <a:avLst/>
          </a:prstGeom>
        </p:spPr>
        <p:txBody>
          <a:bodyPr lIns="0" r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Clique para editar o formato do texto da estrutura de tópicos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2.º nível da estrutura de tópicos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3.º nível da estrutura de tópicos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4.º nível da estrutura de tópicos</a:t>
            </a:r>
            <a:endParaRPr b="0" i="1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5.º nível da estrutura de tópicos</a:t>
            </a:r>
            <a:endParaRPr b="0" i="1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6.º nível da estrutura de tópicos</a:t>
            </a:r>
            <a:endParaRPr b="0" i="1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7.º nível da estrutura de tópicosClick to edit Master text styles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2"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40" name="PlaceHolder 9"/>
          <p:cNvSpPr>
            <a:spLocks noGrp="1"/>
          </p:cNvSpPr>
          <p:nvPr>
            <p:ph type="body"/>
          </p:nvPr>
        </p:nvSpPr>
        <p:spPr>
          <a:xfrm>
            <a:off x="250200" y="6202800"/>
            <a:ext cx="5750280" cy="477000"/>
          </a:xfrm>
          <a:prstGeom prst="rect">
            <a:avLst/>
          </a:prstGeom>
        </p:spPr>
        <p:txBody>
          <a:bodyPr lIns="0" rIns="0"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11d19"/>
                </a:solidFill>
                <a:latin typeface="Calibri Light"/>
              </a:rPr>
              <a:t>Clique para editar o formato do texto da estrutura de tópicos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611d19"/>
                </a:solidFill>
                <a:latin typeface="Calibri Light"/>
              </a:rPr>
              <a:t>2.º nível da estrutura de tópicos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11d19"/>
                </a:solidFill>
                <a:latin typeface="Calibri Light"/>
              </a:rPr>
              <a:t>3.º nível da estrutura de tópicos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611d19"/>
                </a:solidFill>
                <a:latin typeface="Calibri Light"/>
              </a:rPr>
              <a:t>4.º nível da estrutura de tópicos</a:t>
            </a:r>
            <a:endParaRPr b="0" i="1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11d19"/>
                </a:solidFill>
                <a:latin typeface="Calibri Light"/>
              </a:rPr>
              <a:t>5.º nível da estrutura de tópicos</a:t>
            </a:r>
            <a:endParaRPr b="0" i="1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11d19"/>
                </a:solidFill>
                <a:latin typeface="Calibri Light"/>
              </a:rPr>
              <a:t>6.º nível da estrutura de tópicos</a:t>
            </a:r>
            <a:endParaRPr b="0" i="1" lang="en-US" sz="2400" spc="-1" strike="noStrike">
              <a:solidFill>
                <a:srgbClr val="40404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611d19"/>
                </a:solidFill>
                <a:latin typeface="Calibri Light"/>
              </a:rPr>
              <a:t>7.º nível da estrutura de tópicosClick to edit Master text styles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41" name="PlaceHolder 10"/>
          <p:cNvSpPr>
            <a:spLocks noGrp="1"/>
          </p:cNvSpPr>
          <p:nvPr>
            <p:ph type="body"/>
          </p:nvPr>
        </p:nvSpPr>
        <p:spPr>
          <a:xfrm>
            <a:off x="6216840" y="3526560"/>
            <a:ext cx="5750280" cy="2590560"/>
          </a:xfrm>
          <a:prstGeom prst="rect">
            <a:avLst/>
          </a:prstGeom>
        </p:spPr>
        <p:txBody>
          <a:bodyPr lIns="0" r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Clique para editar o formato do texto da estrutura de tópicos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2.º nível da estrutura de tópicos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3.º nível da estrutura de tópicos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4.º nível da estrutura de tópicos</a:t>
            </a:r>
            <a:endParaRPr b="0" i="1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5.º nível da estrutura de tópicos</a:t>
            </a:r>
            <a:endParaRPr b="0" i="1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6.º nível da estrutura de tópicos</a:t>
            </a:r>
            <a:endParaRPr b="0" i="1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7.º nível da estrutura de tópicosClick to edit Master text styles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2"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42" name="PlaceHolder 11"/>
          <p:cNvSpPr>
            <a:spLocks noGrp="1"/>
          </p:cNvSpPr>
          <p:nvPr>
            <p:ph type="body"/>
          </p:nvPr>
        </p:nvSpPr>
        <p:spPr>
          <a:xfrm>
            <a:off x="6216840" y="6202800"/>
            <a:ext cx="5750280" cy="477000"/>
          </a:xfrm>
          <a:prstGeom prst="rect">
            <a:avLst/>
          </a:prstGeom>
        </p:spPr>
        <p:txBody>
          <a:bodyPr lIns="0" rIns="0"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11d19"/>
                </a:solidFill>
                <a:latin typeface="Calibri Light"/>
              </a:rPr>
              <a:t>Clique para editar o formato do texto da estrutura de tópicos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611d19"/>
                </a:solidFill>
                <a:latin typeface="Calibri Light"/>
              </a:rPr>
              <a:t>2.º nível da estrutura de tópicos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11d19"/>
                </a:solidFill>
                <a:latin typeface="Calibri Light"/>
              </a:rPr>
              <a:t>3.º nível da estrutura de tópicos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611d19"/>
                </a:solidFill>
                <a:latin typeface="Calibri Light"/>
              </a:rPr>
              <a:t>4.º nível da estrutura de tópicos</a:t>
            </a:r>
            <a:endParaRPr b="0" i="1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11d19"/>
                </a:solidFill>
                <a:latin typeface="Calibri Light"/>
              </a:rPr>
              <a:t>5.º nível da estrutura de tópicos</a:t>
            </a:r>
            <a:endParaRPr b="0" i="1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611d19"/>
                </a:solidFill>
                <a:latin typeface="Calibri Light"/>
              </a:rPr>
              <a:t>6.º nível da estrutura de tópicos</a:t>
            </a:r>
            <a:endParaRPr b="0" i="1" lang="en-US" sz="2400" spc="-1" strike="noStrike">
              <a:solidFill>
                <a:srgbClr val="40404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611d19"/>
                </a:solidFill>
                <a:latin typeface="Calibri Light"/>
              </a:rPr>
              <a:t>7.º nível da estrutura de tópicosClick to edit Master text styles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43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7d2c1e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rgbClr val="ded1af"/>
          </a:solidFill>
          <a:ln w="1584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Line 3"/>
          <p:cNvSpPr/>
          <p:nvPr/>
        </p:nvSpPr>
        <p:spPr>
          <a:xfrm>
            <a:off x="300960" y="1183320"/>
            <a:ext cx="11521440" cy="32040"/>
          </a:xfrm>
          <a:prstGeom prst="line">
            <a:avLst/>
          </a:prstGeom>
          <a:ln w="6480">
            <a:solidFill>
              <a:srgbClr val="7d2c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Clique para editar o formato do texto da estrutura de tópicos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2.º nível da estrutura de tópicos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404040"/>
                </a:solidFill>
                <a:latin typeface="Calibri"/>
              </a:rPr>
              <a:t>3.º nível da estrutura de tópicos</a:t>
            </a:r>
            <a:endParaRPr b="0" lang="en-US" sz="16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 algn="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1600" spc="-1" strike="noStrike">
                <a:solidFill>
                  <a:srgbClr val="404040"/>
                </a:solidFill>
                <a:latin typeface="Calibri"/>
              </a:rPr>
              <a:t>4.º nível da estrutura de tópicos</a:t>
            </a:r>
            <a:endParaRPr b="0" i="1" lang="en-US" sz="16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 algn="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000" spc="-1" strike="noStrike">
                <a:solidFill>
                  <a:srgbClr val="404040"/>
                </a:solidFill>
                <a:latin typeface="Calibri"/>
              </a:rPr>
              <a:t>5.º nível da estrutura de tópicos</a:t>
            </a:r>
            <a:endParaRPr b="0" i="1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 algn="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000" spc="-1" strike="noStrike">
                <a:solidFill>
                  <a:srgbClr val="404040"/>
                </a:solidFill>
                <a:latin typeface="Calibri"/>
              </a:rPr>
              <a:t>6.º nível da estrutura de tópicos</a:t>
            </a:r>
            <a:endParaRPr b="0" i="1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 algn="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000" spc="-1" strike="noStrike">
                <a:solidFill>
                  <a:srgbClr val="404040"/>
                </a:solidFill>
                <a:latin typeface="Calibri"/>
              </a:rPr>
              <a:t>7.º nível da estrutura de tópicos</a:t>
            </a:r>
            <a:endParaRPr b="0" i="1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 hidden="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rgbClr val="7d2c1e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2" hidden="1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rgbClr val="ded1a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Line 3"/>
          <p:cNvSpPr/>
          <p:nvPr/>
        </p:nvSpPr>
        <p:spPr>
          <a:xfrm>
            <a:off x="300960" y="1183320"/>
            <a:ext cx="11521440" cy="32040"/>
          </a:xfrm>
          <a:prstGeom prst="line">
            <a:avLst/>
          </a:prstGeom>
          <a:ln w="6480">
            <a:solidFill>
              <a:srgbClr val="7d2c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Line 4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5" hidden="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rgbClr val="7d2c1e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6" hidden="1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rgbClr val="ded1a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PlaceHolder 7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90000" rIns="90000" tIns="45000" bIns="45000" anchor="b">
            <a:normAutofit/>
          </a:bodyPr>
          <a:p>
            <a:pPr>
              <a:lnSpc>
                <a:spcPct val="85000"/>
              </a:lnSpc>
            </a:pPr>
            <a:r>
              <a:rPr b="0" lang="pt-BR" sz="8000" spc="-1" strike="noStrike">
                <a:solidFill>
                  <a:srgbClr val="262626"/>
                </a:solidFill>
                <a:latin typeface="Arial"/>
                <a:ea typeface="DejaVu Sans"/>
              </a:rPr>
              <a:t>Clique para editar o título mestre</a:t>
            </a:r>
            <a:endParaRPr b="0" lang="pt-BR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8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 tIns="45000" bIns="45000">
            <a:normAutofit/>
          </a:bodyPr>
          <a:p>
            <a:pPr marL="432000" indent="-324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199" strike="noStrike" cap="all">
                <a:solidFill>
                  <a:srgbClr val="7d2c1e"/>
                </a:solidFill>
                <a:latin typeface="Arial"/>
                <a:ea typeface="DejaVu Sans"/>
              </a:rPr>
              <a:t>Clique para editar o texto mestre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Line 9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10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7d2c1e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1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rgbClr val="ded1a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PlaceHolder 12"/>
          <p:cNvSpPr>
            <a:spLocks noGrp="1"/>
          </p:cNvSpPr>
          <p:nvPr>
            <p:ph type="dt"/>
          </p:nvPr>
        </p:nvSpPr>
        <p:spPr>
          <a:xfrm>
            <a:off x="45180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24B413A-403C-457E-8050-0844FF10AB47}" type="datetime3">
              <a:rPr b="0" lang="pt-BR" sz="900" spc="-1" strike="noStrike">
                <a:solidFill>
                  <a:srgbClr val="ffffff"/>
                </a:solidFill>
                <a:latin typeface="Arial"/>
                <a:ea typeface="DejaVu Sans"/>
              </a:rPr>
              <a:t>segunda-feira, 27 de novembro de 2017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333" name="PlaceHolder 13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900" spc="-1" strike="noStrike" cap="all">
                <a:solidFill>
                  <a:srgbClr val="ffffff"/>
                </a:solidFill>
                <a:latin typeface="Arial"/>
                <a:ea typeface="DejaVu Sans"/>
              </a:rPr>
              <a:t>São Paulo Research and Analysis Center</a:t>
            </a:r>
            <a:endParaRPr b="0" lang="pt-BR" sz="900" spc="-1" strike="noStrike">
              <a:latin typeface="Times New Roman"/>
            </a:endParaRPr>
          </a:p>
        </p:txBody>
      </p:sp>
      <p:sp>
        <p:nvSpPr>
          <p:cNvPr id="334" name="PlaceHolder 14"/>
          <p:cNvSpPr>
            <a:spLocks noGrp="1"/>
          </p:cNvSpPr>
          <p:nvPr>
            <p:ph type="sldNum"/>
          </p:nvPr>
        </p:nvSpPr>
        <p:spPr>
          <a:xfrm>
            <a:off x="104169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ACA82E7-F3FC-4256-B59F-DE259A28F656}" type="slidenum">
              <a:rPr b="0" lang="pt-BR" sz="1050" spc="-1" strike="noStrike">
                <a:solidFill>
                  <a:srgbClr val="ffffff"/>
                </a:solidFill>
                <a:latin typeface="Arial"/>
                <a:ea typeface="DejaVu Sans"/>
              </a:rPr>
              <a:t>&lt;número&gt;</a:t>
            </a:fld>
            <a:endParaRPr b="0" lang="pt-BR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rgbClr val="7d2c1e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2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rgbClr val="ded1a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Line 3"/>
          <p:cNvSpPr/>
          <p:nvPr/>
        </p:nvSpPr>
        <p:spPr>
          <a:xfrm>
            <a:off x="300960" y="1183320"/>
            <a:ext cx="11521440" cy="32040"/>
          </a:xfrm>
          <a:prstGeom prst="line">
            <a:avLst/>
          </a:prstGeom>
          <a:ln w="6480">
            <a:solidFill>
              <a:srgbClr val="7d2c1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7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97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r>
              <a:rPr b="0" lang="pt-BR" sz="6600" spc="-46" strike="noStrike">
                <a:solidFill>
                  <a:srgbClr val="262626"/>
                </a:solidFill>
                <a:latin typeface="Calibri Light"/>
                <a:ea typeface="DejaVu Sans"/>
              </a:rPr>
              <a:t>Modelagem e Implementação em FPGA da Codificação 8b/10b</a:t>
            </a:r>
            <a:endParaRPr b="0" lang="pt-BR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9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pt-BR" sz="2400" spc="197" strike="noStrike" cap="all">
                <a:solidFill>
                  <a:srgbClr val="7d2c1e"/>
                </a:solidFill>
                <a:latin typeface="Calibri Light"/>
                <a:ea typeface="DejaVu Sans"/>
              </a:rPr>
              <a:t>Victor Afonso dos reis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197" strike="noStrike" cap="all">
                <a:solidFill>
                  <a:srgbClr val="7d2c1e"/>
                </a:solidFill>
                <a:latin typeface="Calibri Light"/>
                <a:ea typeface="DejaVu Sans"/>
              </a:rPr>
              <a:t>Lucas arruda Ramalho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197" strike="noStrike" cap="all">
                <a:solidFill>
                  <a:srgbClr val="7d2c1e"/>
                </a:solidFill>
                <a:latin typeface="Calibri Light"/>
                <a:ea typeface="DejaVu Sans"/>
              </a:rPr>
              <a:t>Ailton akira Shinoda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pt-BR" sz="1800" spc="197" strike="noStrike" cap="all">
                <a:solidFill>
                  <a:srgbClr val="7d2c1e"/>
                </a:solidFill>
                <a:latin typeface="Calibri Light"/>
                <a:ea typeface="DejaVu Sans"/>
              </a:rPr>
              <a:t>UNESP – Ilha Solteira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TextShape 1"/>
          <p:cNvSpPr txBox="1"/>
          <p:nvPr/>
        </p:nvSpPr>
        <p:spPr>
          <a:xfrm>
            <a:off x="451800" y="286560"/>
            <a:ext cx="11276640" cy="799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pt-BR" sz="4800" spc="-49" strike="noStrike">
                <a:solidFill>
                  <a:srgbClr val="404040"/>
                </a:solidFill>
                <a:latin typeface="Calibri Light"/>
              </a:rPr>
              <a:t>Emulação do Sistema no Vivado</a:t>
            </a:r>
            <a:r>
              <a:rPr b="0" lang="pt-BR" sz="4800" spc="-49" strike="noStrike" baseline="33000">
                <a:solidFill>
                  <a:srgbClr val="404040"/>
                </a:solidFill>
                <a:latin typeface="Calibri Light"/>
              </a:rPr>
              <a:t>TM</a:t>
            </a:r>
            <a:endParaRPr b="0" lang="pt-BR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8" name="TextShape 2"/>
          <p:cNvSpPr txBox="1"/>
          <p:nvPr/>
        </p:nvSpPr>
        <p:spPr>
          <a:xfrm>
            <a:off x="45180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ADB95066-9614-4B72-88B6-09D1F2D3CEE5}" type="datetime">
              <a:rPr b="0" lang="pt-BR" sz="900" spc="-1" strike="noStrike">
                <a:solidFill>
                  <a:srgbClr val="ffffff"/>
                </a:solidFill>
                <a:latin typeface="Calibri"/>
              </a:rPr>
              <a:t>27/11/17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509" name="TextShape 3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900" spc="-1" strike="noStrike" cap="all">
                <a:solidFill>
                  <a:srgbClr val="ffffff"/>
                </a:solidFill>
                <a:latin typeface="Calibri"/>
              </a:rPr>
              <a:t>São Paulo Research and Analysis Center</a:t>
            </a:r>
            <a:endParaRPr b="0" lang="pt-BR" sz="900" spc="-1" strike="noStrike">
              <a:latin typeface="Times New Roman"/>
            </a:endParaRPr>
          </a:p>
        </p:txBody>
      </p:sp>
      <p:sp>
        <p:nvSpPr>
          <p:cNvPr id="510" name="TextShape 4"/>
          <p:cNvSpPr txBox="1"/>
          <p:nvPr/>
        </p:nvSpPr>
        <p:spPr>
          <a:xfrm>
            <a:off x="104169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5B58843-34A5-4074-B2B8-FDA17B4E657E}" type="slidenum">
              <a:rPr b="0" lang="pt-BR" sz="1050" spc="-1" strike="noStrike">
                <a:solidFill>
                  <a:srgbClr val="ffffff"/>
                </a:solidFill>
                <a:latin typeface="Calibri"/>
              </a:rPr>
              <a:t>&lt;número&gt;</a:t>
            </a:fld>
            <a:endParaRPr b="0" lang="pt-BR" sz="1050" spc="-1" strike="noStrike">
              <a:latin typeface="Times New Roman"/>
            </a:endParaRPr>
          </a:p>
        </p:txBody>
      </p:sp>
      <p:pic>
        <p:nvPicPr>
          <p:cNvPr id="511" name="" descr=""/>
          <p:cNvPicPr/>
          <p:nvPr/>
        </p:nvPicPr>
        <p:blipFill>
          <a:blip r:embed="rId1"/>
          <a:stretch/>
        </p:blipFill>
        <p:spPr>
          <a:xfrm>
            <a:off x="308880" y="1491120"/>
            <a:ext cx="11571120" cy="432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TextShape 1"/>
          <p:cNvSpPr txBox="1"/>
          <p:nvPr/>
        </p:nvSpPr>
        <p:spPr>
          <a:xfrm>
            <a:off x="451800" y="286560"/>
            <a:ext cx="11276640" cy="799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pt-BR" sz="4800" spc="-49" strike="noStrike">
                <a:solidFill>
                  <a:srgbClr val="404040"/>
                </a:solidFill>
                <a:latin typeface="Calibri Light"/>
              </a:rPr>
              <a:t>Emulação do Sistema no Vivado</a:t>
            </a:r>
            <a:r>
              <a:rPr b="0" lang="pt-BR" sz="4800" spc="-49" strike="noStrike" baseline="33000">
                <a:solidFill>
                  <a:srgbClr val="404040"/>
                </a:solidFill>
                <a:latin typeface="Calibri Light"/>
              </a:rPr>
              <a:t>TM</a:t>
            </a:r>
            <a:endParaRPr b="0" lang="pt-BR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3" name="TextShape 2"/>
          <p:cNvSpPr txBox="1"/>
          <p:nvPr/>
        </p:nvSpPr>
        <p:spPr>
          <a:xfrm>
            <a:off x="45180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EF051EA6-9841-4442-9407-6B5B5C5EA7B0}" type="datetime">
              <a:rPr b="0" lang="pt-BR" sz="900" spc="-1" strike="noStrike">
                <a:solidFill>
                  <a:srgbClr val="ffffff"/>
                </a:solidFill>
                <a:latin typeface="Calibri"/>
              </a:rPr>
              <a:t>27/11/17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514" name="TextShape 3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900" spc="-1" strike="noStrike" cap="all">
                <a:solidFill>
                  <a:srgbClr val="ffffff"/>
                </a:solidFill>
                <a:latin typeface="Calibri"/>
              </a:rPr>
              <a:t>São Paulo Research and Analysis Center</a:t>
            </a:r>
            <a:endParaRPr b="0" lang="pt-BR" sz="900" spc="-1" strike="noStrike">
              <a:latin typeface="Times New Roman"/>
            </a:endParaRPr>
          </a:p>
        </p:txBody>
      </p:sp>
      <p:sp>
        <p:nvSpPr>
          <p:cNvPr id="515" name="TextShape 4"/>
          <p:cNvSpPr txBox="1"/>
          <p:nvPr/>
        </p:nvSpPr>
        <p:spPr>
          <a:xfrm>
            <a:off x="104169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743EDF6-E1BC-47F3-8367-9798736949B2}" type="slidenum">
              <a:rPr b="0" lang="pt-BR" sz="1050" spc="-1" strike="noStrike">
                <a:solidFill>
                  <a:srgbClr val="ffffff"/>
                </a:solidFill>
                <a:latin typeface="Calibri"/>
              </a:rPr>
              <a:t>&lt;número&gt;</a:t>
            </a:fld>
            <a:endParaRPr b="0" lang="pt-BR" sz="1050" spc="-1" strike="noStrike">
              <a:latin typeface="Times New Roman"/>
            </a:endParaRPr>
          </a:p>
        </p:txBody>
      </p:sp>
      <p:pic>
        <p:nvPicPr>
          <p:cNvPr id="516" name="" descr=""/>
          <p:cNvPicPr/>
          <p:nvPr/>
        </p:nvPicPr>
        <p:blipFill>
          <a:blip r:embed="rId1"/>
          <a:stretch/>
        </p:blipFill>
        <p:spPr>
          <a:xfrm>
            <a:off x="360000" y="1401840"/>
            <a:ext cx="11425320" cy="471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CustomShape 1"/>
          <p:cNvSpPr/>
          <p:nvPr/>
        </p:nvSpPr>
        <p:spPr>
          <a:xfrm>
            <a:off x="451800" y="286560"/>
            <a:ext cx="11276280" cy="79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4800" spc="-46" strike="noStrike">
                <a:solidFill>
                  <a:srgbClr val="404040"/>
                </a:solidFill>
                <a:latin typeface="Calibri Light"/>
                <a:ea typeface="DejaVu Sans"/>
              </a:rPr>
              <a:t>Considerações Finais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518" name="CustomShape 2"/>
          <p:cNvSpPr/>
          <p:nvPr/>
        </p:nvSpPr>
        <p:spPr>
          <a:xfrm>
            <a:off x="451800" y="1463040"/>
            <a:ext cx="11276280" cy="463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Sistemas codi_x001c_ficadores são vitais para sincronismos entre transmissão e recepção</a:t>
            </a:r>
            <a:endParaRPr b="0" lang="pt-BR" sz="2400" spc="-1" strike="noStrike">
              <a:latin typeface="Arial"/>
            </a:endParaRPr>
          </a:p>
          <a:p>
            <a:pPr lvl="1" marL="456120" indent="-254160">
              <a:lnSpc>
                <a:spcPct val="100000"/>
              </a:lnSpc>
              <a:buClr>
                <a:srgbClr val="7d2c1e"/>
              </a:buClr>
              <a:buSzPct val="65000"/>
              <a:buFont typeface="Wingdings" charset="2"/>
              <a:buChar char="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Análise Custo x Benefício entre robustez, confiabilidade, ocupação de taxa de dados e qualidade do canal</a:t>
            </a:r>
            <a:endParaRPr b="0" lang="pt-BR" sz="2000" spc="-1" strike="noStrike">
              <a:latin typeface="Arial"/>
            </a:endParaRPr>
          </a:p>
          <a:p>
            <a:pPr lvl="1" marL="456120" indent="-254160">
              <a:lnSpc>
                <a:spcPct val="100000"/>
              </a:lnSpc>
              <a:buClr>
                <a:srgbClr val="7d2c1e"/>
              </a:buClr>
              <a:buSzPct val="65000"/>
              <a:buFont typeface="Wingdings" charset="2"/>
              <a:buChar char=""/>
            </a:pPr>
            <a:endParaRPr b="0" lang="pt-BR" sz="20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e48312"/>
              </a:buClr>
              <a:buFont typeface="Calibri"/>
              <a:buChar char=" "/>
            </a:pPr>
            <a:r>
              <a:rPr b="0" lang="pt-BR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Codificação 8b10b há falhas porém identifica uma alta taxa de erros na transmissão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e48312"/>
              </a:buClr>
              <a:buFont typeface="Calibri"/>
              <a:buChar char=" "/>
            </a:pPr>
            <a:r>
              <a:rPr b="0" lang="pt-BR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Parâmetros do Sistema</a:t>
            </a:r>
            <a:endParaRPr b="0" lang="pt-BR" sz="2400" spc="-1" strike="noStrike">
              <a:latin typeface="Arial"/>
            </a:endParaRPr>
          </a:p>
          <a:p>
            <a:pPr lvl="1" marL="456120" indent="-254160">
              <a:lnSpc>
                <a:spcPct val="100000"/>
              </a:lnSpc>
              <a:buClr>
                <a:srgbClr val="7d2c1e"/>
              </a:buClr>
              <a:buSzPct val="65000"/>
              <a:buFont typeface="Wingdings" charset="2"/>
              <a:buChar char="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Latência da codificação e decodificação: 11 ciclos</a:t>
            </a:r>
            <a:endParaRPr b="0" lang="pt-BR" sz="2000" spc="-1" strike="noStrike">
              <a:latin typeface="Arial"/>
            </a:endParaRPr>
          </a:p>
          <a:p>
            <a:pPr lvl="1" marL="456120" indent="-254160">
              <a:lnSpc>
                <a:spcPct val="100000"/>
              </a:lnSpc>
              <a:buClr>
                <a:srgbClr val="7d2c1e"/>
              </a:buClr>
              <a:buSzPct val="65000"/>
              <a:buFont typeface="Wingdings" charset="2"/>
              <a:buChar char="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Frequência Máxima de operação: 400 MHz</a:t>
            </a:r>
            <a:endParaRPr b="0" lang="pt-BR" sz="2000" spc="-1" strike="noStrike">
              <a:latin typeface="Arial"/>
            </a:endParaRPr>
          </a:p>
          <a:p>
            <a:pPr lvl="1" marL="456120" indent="-254160">
              <a:lnSpc>
                <a:spcPct val="100000"/>
              </a:lnSpc>
              <a:buClr>
                <a:srgbClr val="7d2c1e"/>
              </a:buClr>
              <a:buSzPct val="65000"/>
              <a:buFont typeface="Wingdings" charset="2"/>
              <a:buChar char="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Taxa de Transferência (400 MHz): 640 Mb/s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e48312"/>
              </a:buClr>
              <a:buFont typeface="Calibri"/>
              <a:buChar char=" "/>
            </a:pPr>
            <a:r>
              <a:rPr b="0" lang="pt-BR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Sistema implementado no FPGA é útil para teste de outras codificações</a:t>
            </a:r>
            <a:endParaRPr b="0" lang="pt-BR" sz="2400" spc="-1" strike="noStrike">
              <a:latin typeface="Arial"/>
            </a:endParaRPr>
          </a:p>
          <a:p>
            <a:pPr lvl="1" marL="456120" indent="-254160">
              <a:lnSpc>
                <a:spcPct val="100000"/>
              </a:lnSpc>
              <a:buClr>
                <a:srgbClr val="7d2c1e"/>
              </a:buClr>
              <a:buSzPct val="65000"/>
              <a:buFont typeface="Wingdings" charset="2"/>
              <a:buChar char="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Comparação Futura dos parâmetros entre outros tipos de codificações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519" name="CustomShape 3"/>
          <p:cNvSpPr/>
          <p:nvPr/>
        </p:nvSpPr>
        <p:spPr>
          <a:xfrm>
            <a:off x="451800" y="6459840"/>
            <a:ext cx="2471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fffff"/>
                </a:solidFill>
                <a:latin typeface="Calibri"/>
                <a:ea typeface="DejaVu Sans"/>
              </a:rPr>
              <a:t>03/05/2017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520" name="CustomShape 4"/>
          <p:cNvSpPr/>
          <p:nvPr/>
        </p:nvSpPr>
        <p:spPr>
          <a:xfrm>
            <a:off x="3686040" y="6459840"/>
            <a:ext cx="4822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900" spc="-1" strike="noStrike" cap="all">
                <a:solidFill>
                  <a:srgbClr val="ffffff"/>
                </a:solidFill>
                <a:latin typeface="Calibri"/>
                <a:ea typeface="DejaVu Sans"/>
              </a:rPr>
              <a:t>São Paulo Research and Analysis Center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521" name="CustomShape 5"/>
          <p:cNvSpPr/>
          <p:nvPr/>
        </p:nvSpPr>
        <p:spPr>
          <a:xfrm>
            <a:off x="104169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74680A5-F560-42A3-9F31-FE77DB41A721}" type="slidenum">
              <a:rPr b="0" lang="pt-BR" sz="1050" spc="-1" strike="noStrike">
                <a:solidFill>
                  <a:srgbClr val="ffffff"/>
                </a:solidFill>
                <a:latin typeface="Calibri"/>
                <a:ea typeface="DejaVu Sans"/>
              </a:rPr>
              <a:t>&lt;número&gt;</a:t>
            </a:fld>
            <a:endParaRPr b="0" lang="pt-BR" sz="105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pt-BR" sz="4500" spc="-1" strike="noStrike">
                <a:solidFill>
                  <a:srgbClr val="000000"/>
                </a:solidFill>
                <a:latin typeface="Arial"/>
                <a:ea typeface="DejaVu Sans"/>
              </a:rPr>
              <a:t>Agradecimentos ao Grupo de Pesquisa SPRACE e à Fundunesp pela apoio financeiro à este trabalho.</a:t>
            </a:r>
            <a:endParaRPr b="0" lang="pt-BR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TextShape 2"/>
          <p:cNvSpPr txBox="1"/>
          <p:nvPr/>
        </p:nvSpPr>
        <p:spPr>
          <a:xfrm>
            <a:off x="45180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fffff"/>
                </a:solidFill>
                <a:latin typeface="Arial"/>
                <a:ea typeface="DejaVu Sans"/>
              </a:rPr>
              <a:t>26/11/2017</a:t>
            </a:r>
            <a:endParaRPr b="0" lang="pt-BR" sz="900" spc="-1" strike="noStrike">
              <a:latin typeface="Times New Roman"/>
            </a:endParaRPr>
          </a:p>
        </p:txBody>
      </p:sp>
      <p:sp>
        <p:nvSpPr>
          <p:cNvPr id="524" name="TextShape 3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900" spc="-1" strike="noStrike" cap="all">
                <a:solidFill>
                  <a:srgbClr val="ffffff"/>
                </a:solidFill>
                <a:latin typeface="Arial"/>
                <a:ea typeface="DejaVu Sans"/>
              </a:rPr>
              <a:t>São Paulo Research and Analysis Center</a:t>
            </a:r>
            <a:endParaRPr b="0" lang="pt-BR" sz="900" spc="-1" strike="noStrike">
              <a:latin typeface="Times New Roman"/>
            </a:endParaRPr>
          </a:p>
        </p:txBody>
      </p:sp>
      <p:sp>
        <p:nvSpPr>
          <p:cNvPr id="525" name="TextShape 4"/>
          <p:cNvSpPr txBox="1"/>
          <p:nvPr/>
        </p:nvSpPr>
        <p:spPr>
          <a:xfrm>
            <a:off x="104169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C8CEBCF-C3AF-4576-A24E-A7C52198AD02}" type="slidenum">
              <a:rPr b="0" lang="pt-BR" sz="1050" spc="-1" strike="noStrike">
                <a:solidFill>
                  <a:srgbClr val="ffffff"/>
                </a:solidFill>
                <a:latin typeface="Arial"/>
                <a:ea typeface="DejaVu Sans"/>
              </a:rPr>
              <a:t>&lt;número&gt;</a:t>
            </a:fld>
            <a:endParaRPr b="0" lang="pt-BR" sz="1050" spc="-1" strike="noStrike">
              <a:latin typeface="Times New Roman"/>
            </a:endParaRPr>
          </a:p>
        </p:txBody>
      </p:sp>
      <p:pic>
        <p:nvPicPr>
          <p:cNvPr id="526" name="Imagem 6" descr=""/>
          <p:cNvPicPr/>
          <p:nvPr/>
        </p:nvPicPr>
        <p:blipFill>
          <a:blip r:embed="rId1"/>
          <a:stretch/>
        </p:blipFill>
        <p:spPr>
          <a:xfrm>
            <a:off x="2625120" y="4614120"/>
            <a:ext cx="4152240" cy="1142280"/>
          </a:xfrm>
          <a:prstGeom prst="rect">
            <a:avLst/>
          </a:prstGeom>
          <a:ln>
            <a:noFill/>
          </a:ln>
        </p:spPr>
      </p:pic>
      <p:pic>
        <p:nvPicPr>
          <p:cNvPr id="527" name="Imagem 7" descr=""/>
          <p:cNvPicPr/>
          <p:nvPr/>
        </p:nvPicPr>
        <p:blipFill>
          <a:blip r:embed="rId2"/>
          <a:stretch/>
        </p:blipFill>
        <p:spPr>
          <a:xfrm>
            <a:off x="7628760" y="4524120"/>
            <a:ext cx="1759680" cy="173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TextShape 1"/>
          <p:cNvSpPr txBox="1"/>
          <p:nvPr/>
        </p:nvSpPr>
        <p:spPr>
          <a:xfrm>
            <a:off x="451800" y="286560"/>
            <a:ext cx="11276640" cy="799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pt-BR" sz="4800" spc="-49" strike="noStrike">
                <a:solidFill>
                  <a:srgbClr val="404040"/>
                </a:solidFill>
                <a:latin typeface="Calibri Light"/>
              </a:rPr>
              <a:t>Introdução</a:t>
            </a:r>
            <a:endParaRPr b="0" lang="pt-BR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1" name="TextShape 2"/>
          <p:cNvSpPr txBox="1"/>
          <p:nvPr/>
        </p:nvSpPr>
        <p:spPr>
          <a:xfrm>
            <a:off x="451800" y="1463040"/>
            <a:ext cx="11276640" cy="463824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27440" indent="-910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pt-BR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Modelo clássico de sistemas de comunicação</a:t>
            </a:r>
            <a:r>
              <a:rPr b="0" lang="pt-BR" sz="24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pt-BR" sz="2400" spc="-1" strike="noStrike">
              <a:solidFill>
                <a:srgbClr val="404040"/>
              </a:solidFill>
              <a:latin typeface="Calibri"/>
            </a:endParaRPr>
          </a:p>
          <a:p>
            <a:pPr marL="127440" indent="-910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pt-BR" sz="2400" spc="-1" strike="noStrike">
                <a:solidFill>
                  <a:srgbClr val="404040"/>
                </a:solidFill>
                <a:latin typeface="Calibri"/>
              </a:rPr>
              <a:t>Resolver Problemas na comunicação  </a:t>
            </a:r>
            <a:endParaRPr b="0" lang="pt-BR" sz="2400" spc="-1" strike="noStrike">
              <a:solidFill>
                <a:srgbClr val="404040"/>
              </a:solidFill>
              <a:latin typeface="Calibri"/>
            </a:endParaRPr>
          </a:p>
          <a:p>
            <a:pPr marL="127440" indent="-910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pt-BR" sz="2400" spc="-1" strike="noStrike">
                <a:solidFill>
                  <a:srgbClr val="404040"/>
                </a:solidFill>
                <a:latin typeface="Calibri"/>
              </a:rPr>
              <a:t>Implementação da codificação 8b/10b</a:t>
            </a:r>
            <a:endParaRPr b="0" lang="pt-BR" sz="2400" spc="-1" strike="noStrike">
              <a:solidFill>
                <a:srgbClr val="404040"/>
              </a:solidFill>
              <a:latin typeface="Calibri"/>
            </a:endParaRPr>
          </a:p>
          <a:p>
            <a:pPr lvl="1" marL="456120" indent="-254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7d2c1e"/>
              </a:buClr>
              <a:buSzPct val="65000"/>
              <a:buFont typeface="Wingdings" charset="2"/>
              <a:buChar char="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</a:rPr>
              <a:t>Resolve dois problemas na comunicação</a:t>
            </a:r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  <a:p>
            <a:pPr lvl="2" marL="639000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7d2c1e"/>
              </a:buClr>
              <a:buFont typeface="Calibri"/>
              <a:buChar char="◦"/>
            </a:pPr>
            <a:r>
              <a:rPr b="0" lang="pt-BR" sz="1800" spc="-1" strike="noStrike">
                <a:solidFill>
                  <a:srgbClr val="404040"/>
                </a:solidFill>
                <a:latin typeface="Calibri"/>
              </a:rPr>
              <a:t>Perda do sincronismo </a:t>
            </a:r>
            <a:endParaRPr b="0" lang="pt-BR" sz="1800" spc="-1" strike="noStrike">
              <a:solidFill>
                <a:srgbClr val="404040"/>
              </a:solidFill>
              <a:latin typeface="Calibri"/>
            </a:endParaRPr>
          </a:p>
          <a:p>
            <a:pPr lvl="2" marL="639000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7d2c1e"/>
              </a:buClr>
              <a:buFont typeface="Calibri"/>
              <a:buChar char="◦"/>
            </a:pPr>
            <a:r>
              <a:rPr b="0" lang="pt-BR" sz="1800" spc="-1" strike="noStrike">
                <a:solidFill>
                  <a:srgbClr val="404040"/>
                </a:solidFill>
                <a:latin typeface="Calibri"/>
              </a:rPr>
              <a:t>Detecção de Erros    </a:t>
            </a:r>
            <a:endParaRPr b="0" lang="pt-BR" sz="1800" spc="-1" strike="noStrike">
              <a:solidFill>
                <a:srgbClr val="404040"/>
              </a:solidFill>
              <a:latin typeface="Calibri"/>
            </a:endParaRPr>
          </a:p>
          <a:p>
            <a:r>
              <a:rPr b="0" lang="pt-BR" sz="1600" spc="-1" strike="noStrike">
                <a:solidFill>
                  <a:srgbClr val="404040"/>
                </a:solidFill>
                <a:latin typeface="Calibri"/>
              </a:rPr>
              <a:t>Ruídos no dado transmitido </a:t>
            </a:r>
            <a:endParaRPr b="0" lang="pt-BR" sz="1600" spc="-1" strike="noStrike">
              <a:solidFill>
                <a:srgbClr val="404040"/>
              </a:solidFill>
              <a:latin typeface="Calibri"/>
            </a:endParaRPr>
          </a:p>
          <a:p>
            <a:endParaRPr b="0" lang="pt-BR" sz="16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2" name="TextShape 3"/>
          <p:cNvSpPr txBox="1"/>
          <p:nvPr/>
        </p:nvSpPr>
        <p:spPr>
          <a:xfrm>
            <a:off x="45180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E6D52B18-EAE2-42CA-AB3C-443F4D69D07E}" type="datetime">
              <a:rPr b="0" lang="pt-BR" sz="900" spc="-1" strike="noStrike">
                <a:solidFill>
                  <a:srgbClr val="ffffff"/>
                </a:solidFill>
                <a:latin typeface="Calibri"/>
              </a:rPr>
              <a:t>27/11/17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463" name="TextShape 4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900" spc="-1" strike="noStrike" cap="all">
                <a:solidFill>
                  <a:srgbClr val="ffffff"/>
                </a:solidFill>
                <a:latin typeface="Calibri"/>
              </a:rPr>
              <a:t>São Paulo Research and Analysis Center</a:t>
            </a:r>
            <a:endParaRPr b="0" lang="pt-BR" sz="900" spc="-1" strike="noStrike">
              <a:latin typeface="Times New Roman"/>
            </a:endParaRPr>
          </a:p>
        </p:txBody>
      </p:sp>
      <p:sp>
        <p:nvSpPr>
          <p:cNvPr id="464" name="TextShape 5"/>
          <p:cNvSpPr txBox="1"/>
          <p:nvPr/>
        </p:nvSpPr>
        <p:spPr>
          <a:xfrm>
            <a:off x="104169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8ACDD3E-5FA2-42F0-A3FD-21B94F3DD666}" type="slidenum">
              <a:rPr b="0" lang="pt-BR" sz="1050" spc="-1" strike="noStrike">
                <a:solidFill>
                  <a:srgbClr val="ffffff"/>
                </a:solidFill>
                <a:latin typeface="Calibri"/>
              </a:rPr>
              <a:t>&lt;número&gt;</a:t>
            </a:fld>
            <a:endParaRPr b="0" lang="pt-BR" sz="1050" spc="-1" strike="noStrike">
              <a:latin typeface="Times New Roman"/>
            </a:endParaRPr>
          </a:p>
        </p:txBody>
      </p:sp>
      <p:pic>
        <p:nvPicPr>
          <p:cNvPr id="465" name="" descr=""/>
          <p:cNvPicPr/>
          <p:nvPr/>
        </p:nvPicPr>
        <p:blipFill>
          <a:blip r:embed="rId1"/>
          <a:stretch/>
        </p:blipFill>
        <p:spPr>
          <a:xfrm>
            <a:off x="3816000" y="3384000"/>
            <a:ext cx="8032320" cy="259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extShape 1"/>
          <p:cNvSpPr txBox="1"/>
          <p:nvPr/>
        </p:nvSpPr>
        <p:spPr>
          <a:xfrm>
            <a:off x="451800" y="286560"/>
            <a:ext cx="11276640" cy="799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pt-BR" sz="4800" spc="-49" strike="noStrike">
                <a:solidFill>
                  <a:srgbClr val="404040"/>
                </a:solidFill>
                <a:latin typeface="Calibri Light"/>
              </a:rPr>
              <a:t>Codificação 8b/10b</a:t>
            </a:r>
            <a:endParaRPr b="0" lang="pt-BR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7" name="TextShape 2"/>
          <p:cNvSpPr txBox="1"/>
          <p:nvPr/>
        </p:nvSpPr>
        <p:spPr>
          <a:xfrm>
            <a:off x="451800" y="1463040"/>
            <a:ext cx="11276640" cy="463824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27440" indent="-910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pt-BR" sz="2400" spc="-1" strike="noStrike">
                <a:solidFill>
                  <a:srgbClr val="404040"/>
                </a:solidFill>
                <a:latin typeface="Calibri"/>
              </a:rPr>
              <a:t>Técnica de Codificação em Blocos  </a:t>
            </a:r>
            <a:endParaRPr b="0" lang="pt-BR" sz="2400" spc="-1" strike="noStrike">
              <a:solidFill>
                <a:srgbClr val="404040"/>
              </a:solidFill>
              <a:latin typeface="Calibri"/>
            </a:endParaRPr>
          </a:p>
          <a:p>
            <a:pPr marL="127440" indent="-910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pt-BR" sz="2400" spc="-1" strike="noStrike">
                <a:solidFill>
                  <a:srgbClr val="404040"/>
                </a:solidFill>
                <a:latin typeface="Calibri"/>
              </a:rPr>
              <a:t>Parâmetros Interessantes  </a:t>
            </a:r>
            <a:endParaRPr b="0" lang="pt-BR" sz="2400" spc="-1" strike="noStrike">
              <a:solidFill>
                <a:srgbClr val="404040"/>
              </a:solidFill>
              <a:latin typeface="Calibri"/>
            </a:endParaRPr>
          </a:p>
          <a:p>
            <a:pPr lvl="1" marL="456120" indent="-254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7d2c1e"/>
              </a:buClr>
              <a:buSzPct val="65000"/>
              <a:buFont typeface="Wingdings" charset="2"/>
              <a:buChar char="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</a:rPr>
              <a:t>Balanço DC</a:t>
            </a:r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  <a:p>
            <a:pPr lvl="1" marL="456120" indent="-254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7d2c1e"/>
              </a:buClr>
              <a:buSzPct val="65000"/>
              <a:buFont typeface="Wingdings" charset="2"/>
              <a:buChar char="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</a:rPr>
              <a:t>Disparidade com regras (+2, -2, 0)</a:t>
            </a:r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  <a:p>
            <a:pPr lvl="2" marL="639000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7d2c1e"/>
              </a:buClr>
              <a:buFont typeface="Calibri"/>
              <a:buChar char="◦"/>
            </a:pPr>
            <a:r>
              <a:rPr b="0" lang="pt-BR" sz="1800" spc="-1" strike="noStrike">
                <a:solidFill>
                  <a:srgbClr val="404040"/>
                </a:solidFill>
                <a:latin typeface="Calibri"/>
              </a:rPr>
              <a:t>Permite detectar erros no dado transmitido</a:t>
            </a:r>
            <a:endParaRPr b="0" lang="pt-BR" sz="1800" spc="-1" strike="noStrike">
              <a:solidFill>
                <a:srgbClr val="404040"/>
              </a:solidFill>
              <a:latin typeface="Calibri"/>
            </a:endParaRPr>
          </a:p>
          <a:p>
            <a:pPr lvl="1" marL="456120" indent="-254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7d2c1e"/>
              </a:buClr>
              <a:buSzPct val="65000"/>
              <a:buFont typeface="Wingdings" charset="2"/>
              <a:buChar char="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</a:rPr>
              <a:t>Runing Disparity (RD) (-1, +1)</a:t>
            </a:r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  <a:p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  <a:p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8" name="TextShape 3"/>
          <p:cNvSpPr txBox="1"/>
          <p:nvPr/>
        </p:nvSpPr>
        <p:spPr>
          <a:xfrm>
            <a:off x="45180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144093D6-B0A8-4D6B-A52B-E07838A60A83}" type="datetime">
              <a:rPr b="0" lang="pt-BR" sz="900" spc="-1" strike="noStrike">
                <a:solidFill>
                  <a:srgbClr val="ffffff"/>
                </a:solidFill>
                <a:latin typeface="Calibri"/>
              </a:rPr>
              <a:t>27/11/17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469" name="TextShape 4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900" spc="-1" strike="noStrike" cap="all">
                <a:solidFill>
                  <a:srgbClr val="ffffff"/>
                </a:solidFill>
                <a:latin typeface="Calibri"/>
              </a:rPr>
              <a:t>São Paulo Research and Analysis Center</a:t>
            </a:r>
            <a:endParaRPr b="0" lang="pt-BR" sz="900" spc="-1" strike="noStrike">
              <a:latin typeface="Times New Roman"/>
            </a:endParaRPr>
          </a:p>
        </p:txBody>
      </p:sp>
      <p:sp>
        <p:nvSpPr>
          <p:cNvPr id="470" name="TextShape 5"/>
          <p:cNvSpPr txBox="1"/>
          <p:nvPr/>
        </p:nvSpPr>
        <p:spPr>
          <a:xfrm>
            <a:off x="104169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CC734EE-5952-4D38-9E22-62B2B44C444D}" type="slidenum">
              <a:rPr b="0" lang="pt-BR" sz="1050" spc="-1" strike="noStrike">
                <a:solidFill>
                  <a:srgbClr val="ffffff"/>
                </a:solidFill>
                <a:latin typeface="Calibri"/>
              </a:rPr>
              <a:t>&lt;número&gt;</a:t>
            </a:fld>
            <a:endParaRPr b="0" lang="pt-BR" sz="1050" spc="-1" strike="noStrike">
              <a:latin typeface="Times New Roman"/>
            </a:endParaRPr>
          </a:p>
        </p:txBody>
      </p:sp>
      <p:pic>
        <p:nvPicPr>
          <p:cNvPr id="471" name="" descr=""/>
          <p:cNvPicPr/>
          <p:nvPr/>
        </p:nvPicPr>
        <p:blipFill>
          <a:blip r:embed="rId1"/>
          <a:stretch/>
        </p:blipFill>
        <p:spPr>
          <a:xfrm>
            <a:off x="5040000" y="1463040"/>
            <a:ext cx="6192000" cy="448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Figura6" descr=""/>
          <p:cNvPicPr/>
          <p:nvPr/>
        </p:nvPicPr>
        <p:blipFill>
          <a:blip r:embed="rId1"/>
          <a:stretch/>
        </p:blipFill>
        <p:spPr>
          <a:xfrm>
            <a:off x="3432240" y="3173760"/>
            <a:ext cx="8295840" cy="2927160"/>
          </a:xfrm>
          <a:prstGeom prst="rect">
            <a:avLst/>
          </a:prstGeom>
          <a:ln>
            <a:noFill/>
          </a:ln>
        </p:spPr>
      </p:pic>
      <p:sp>
        <p:nvSpPr>
          <p:cNvPr id="473" name="CustomShape 1"/>
          <p:cNvSpPr/>
          <p:nvPr/>
        </p:nvSpPr>
        <p:spPr>
          <a:xfrm>
            <a:off x="451800" y="286560"/>
            <a:ext cx="11276280" cy="79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4800" spc="-46" strike="noStrike">
                <a:solidFill>
                  <a:srgbClr val="404040"/>
                </a:solidFill>
                <a:latin typeface="Calibri Light"/>
                <a:ea typeface="DejaVu Sans"/>
              </a:rPr>
              <a:t>Codificação 8b10b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474" name="CustomShape 2"/>
          <p:cNvSpPr/>
          <p:nvPr/>
        </p:nvSpPr>
        <p:spPr>
          <a:xfrm>
            <a:off x="451800" y="1463040"/>
            <a:ext cx="11276280" cy="463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indent="-216000">
              <a:lnSpc>
                <a:spcPct val="100000"/>
              </a:lnSpc>
              <a:buClr>
                <a:srgbClr val="e48312"/>
              </a:buClr>
              <a:buFont typeface="Calibri"/>
              <a:buChar char=" "/>
            </a:pPr>
            <a:r>
              <a:rPr b="0" lang="pt-BR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Realiza a codificação de acordo com duas disparidades</a:t>
            </a:r>
            <a:endParaRPr b="0" lang="pt-BR" sz="2400" spc="-1" strike="noStrike">
              <a:latin typeface="Arial"/>
            </a:endParaRPr>
          </a:p>
          <a:p>
            <a:pPr lvl="1" marL="456120" indent="-254160">
              <a:lnSpc>
                <a:spcPct val="100000"/>
              </a:lnSpc>
              <a:buClr>
                <a:srgbClr val="7d2c1e"/>
              </a:buClr>
              <a:buSzPct val="65000"/>
              <a:buFont typeface="Wingdings" charset="2"/>
              <a:buChar char="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Disparidade dos Dados codificados (10b)</a:t>
            </a:r>
            <a:endParaRPr b="0" lang="pt-BR" sz="2000" spc="-1" strike="noStrike">
              <a:latin typeface="Arial"/>
            </a:endParaRPr>
          </a:p>
          <a:p>
            <a:pPr lvl="2" marL="639000" indent="-182160">
              <a:lnSpc>
                <a:spcPct val="100000"/>
              </a:lnSpc>
              <a:buClr>
                <a:srgbClr val="7d2c1e"/>
              </a:buClr>
              <a:buFont typeface="Calibri"/>
              <a:buChar char="◦"/>
            </a:pPr>
            <a:r>
              <a:rPr b="0" lang="pt-BR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Codificação descrita para que os dados codificados possuam determinadas disparidades</a:t>
            </a:r>
            <a:endParaRPr b="0" lang="pt-BR" sz="1800" spc="-1" strike="noStrike">
              <a:latin typeface="Arial"/>
            </a:endParaRPr>
          </a:p>
          <a:p>
            <a:pPr marL="6390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0" lang="pt-BR" sz="1600" spc="-1" strike="noStrike">
                <a:solidFill>
                  <a:srgbClr val="404040"/>
                </a:solidFill>
                <a:latin typeface="Calibri"/>
                <a:ea typeface="DejaVu Sans"/>
              </a:rPr>
              <a:t>+2, -2 ou 0</a:t>
            </a:r>
            <a:endParaRPr b="0" lang="pt-BR" sz="1600" spc="-1" strike="noStrike">
              <a:latin typeface="Arial"/>
            </a:endParaRPr>
          </a:p>
          <a:p>
            <a:pPr lvl="1" marL="456120" indent="-254160">
              <a:lnSpc>
                <a:spcPct val="100000"/>
              </a:lnSpc>
              <a:buClr>
                <a:srgbClr val="7d2c1e"/>
              </a:buClr>
              <a:buSzPct val="65000"/>
              <a:buFont typeface="Wingdings" charset="2"/>
              <a:buChar char="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Disparidade do Sistema (RD)</a:t>
            </a:r>
            <a:endParaRPr b="0" lang="pt-BR" sz="2000" spc="-1" strike="noStrike">
              <a:latin typeface="Arial"/>
            </a:endParaRPr>
          </a:p>
          <a:p>
            <a:pPr lvl="2" marL="639000" indent="-182160">
              <a:lnSpc>
                <a:spcPct val="100000"/>
              </a:lnSpc>
              <a:buClr>
                <a:srgbClr val="7d2c1e"/>
              </a:buClr>
              <a:buFont typeface="Calibri"/>
              <a:buChar char="◦"/>
            </a:pPr>
            <a:r>
              <a:rPr b="0" lang="pt-BR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Lógica com a disparidade dos dados </a:t>
            </a:r>
            <a:endParaRPr b="0" lang="pt-BR" sz="1800" spc="-1" strike="noStrike">
              <a:latin typeface="Arial"/>
            </a:endParaRPr>
          </a:p>
          <a:p>
            <a:pPr marL="6390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0" lang="pt-BR" sz="1600" spc="-1" strike="noStrike">
                <a:solidFill>
                  <a:srgbClr val="404040"/>
                </a:solidFill>
                <a:latin typeface="Calibri"/>
                <a:ea typeface="DejaVu Sans"/>
              </a:rPr>
              <a:t>+1 ou -1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451800" y="6459840"/>
            <a:ext cx="2471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fffff"/>
                </a:solidFill>
                <a:latin typeface="Calibri"/>
                <a:ea typeface="DejaVu Sans"/>
              </a:rPr>
              <a:t>26/11/2017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476" name="CustomShape 4"/>
          <p:cNvSpPr/>
          <p:nvPr/>
        </p:nvSpPr>
        <p:spPr>
          <a:xfrm>
            <a:off x="3686040" y="6459840"/>
            <a:ext cx="4822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900" spc="-1" strike="noStrike" cap="all">
                <a:solidFill>
                  <a:srgbClr val="ffffff"/>
                </a:solidFill>
                <a:latin typeface="Calibri"/>
                <a:ea typeface="DejaVu Sans"/>
              </a:rPr>
              <a:t>São Paulo Research and Analysis Center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477" name="CustomShape 5"/>
          <p:cNvSpPr/>
          <p:nvPr/>
        </p:nvSpPr>
        <p:spPr>
          <a:xfrm>
            <a:off x="104169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3DBAF9E-29F7-4FC1-954D-C30C054075AC}" type="slidenum">
              <a:rPr b="0" lang="pt-BR" sz="1050" spc="-1" strike="noStrike">
                <a:solidFill>
                  <a:srgbClr val="ffffff"/>
                </a:solidFill>
                <a:latin typeface="Calibri"/>
                <a:ea typeface="DejaVu Sans"/>
              </a:rPr>
              <a:t>&lt;número&gt;</a:t>
            </a:fld>
            <a:endParaRPr b="0" lang="pt-BR" sz="105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451800" y="286560"/>
            <a:ext cx="11276280" cy="79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pt-BR" sz="4800" spc="-46" strike="noStrike">
                <a:solidFill>
                  <a:srgbClr val="404040"/>
                </a:solidFill>
                <a:latin typeface="Calibri Light"/>
                <a:ea typeface="DejaVu Sans"/>
              </a:rPr>
              <a:t>Tabelas da Codificação 8b10b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479" name="CustomShape 2"/>
          <p:cNvSpPr/>
          <p:nvPr/>
        </p:nvSpPr>
        <p:spPr>
          <a:xfrm>
            <a:off x="451800" y="1463040"/>
            <a:ext cx="11276280" cy="463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pt-BR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pt-BR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5 bits para 6 bits</a:t>
            </a:r>
            <a:r>
              <a:rPr b="0" lang="pt-BR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pt-BR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pt-BR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pt-BR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	</a:t>
            </a:r>
            <a:r>
              <a:rPr b="0" lang="pt-BR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3 bits para 4 bits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480" name="CustomShape 3"/>
          <p:cNvSpPr/>
          <p:nvPr/>
        </p:nvSpPr>
        <p:spPr>
          <a:xfrm>
            <a:off x="451800" y="6459840"/>
            <a:ext cx="2471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ffffff"/>
                </a:solidFill>
                <a:latin typeface="Calibri"/>
                <a:ea typeface="DejaVu Sans"/>
              </a:rPr>
              <a:t>26/11/2017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481" name="CustomShape 4"/>
          <p:cNvSpPr/>
          <p:nvPr/>
        </p:nvSpPr>
        <p:spPr>
          <a:xfrm>
            <a:off x="3686040" y="6459840"/>
            <a:ext cx="4822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pt-BR" sz="900" spc="-1" strike="noStrike" cap="all">
                <a:solidFill>
                  <a:srgbClr val="ffffff"/>
                </a:solidFill>
                <a:latin typeface="Calibri"/>
                <a:ea typeface="DejaVu Sans"/>
              </a:rPr>
              <a:t>São Paulo Research and Analysis Center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482" name="CustomShape 5"/>
          <p:cNvSpPr/>
          <p:nvPr/>
        </p:nvSpPr>
        <p:spPr>
          <a:xfrm>
            <a:off x="104169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3C2F98FA-B647-4B0B-A072-210716C74003}" type="slidenum">
              <a:rPr b="0" lang="pt-BR" sz="1050" spc="-1" strike="noStrike">
                <a:solidFill>
                  <a:srgbClr val="ffffff"/>
                </a:solidFill>
                <a:latin typeface="Calibri"/>
                <a:ea typeface="DejaVu Sans"/>
              </a:rPr>
              <a:t>&lt;número&gt;</a:t>
            </a:fld>
            <a:endParaRPr b="0" lang="pt-BR" sz="1050" spc="-1" strike="noStrike">
              <a:latin typeface="Arial"/>
            </a:endParaRPr>
          </a:p>
        </p:txBody>
      </p:sp>
      <p:pic>
        <p:nvPicPr>
          <p:cNvPr id="483" name="Figura21" descr=""/>
          <p:cNvPicPr/>
          <p:nvPr/>
        </p:nvPicPr>
        <p:blipFill>
          <a:blip r:embed="rId1"/>
          <a:stretch/>
        </p:blipFill>
        <p:spPr>
          <a:xfrm>
            <a:off x="451800" y="2072160"/>
            <a:ext cx="4996080" cy="4028760"/>
          </a:xfrm>
          <a:prstGeom prst="rect">
            <a:avLst/>
          </a:prstGeom>
          <a:ln>
            <a:noFill/>
          </a:ln>
        </p:spPr>
      </p:pic>
      <p:pic>
        <p:nvPicPr>
          <p:cNvPr id="484" name="Figura22" descr=""/>
          <p:cNvPicPr/>
          <p:nvPr/>
        </p:nvPicPr>
        <p:blipFill>
          <a:blip r:embed="rId2"/>
          <a:stretch/>
        </p:blipFill>
        <p:spPr>
          <a:xfrm>
            <a:off x="6311880" y="2072160"/>
            <a:ext cx="4701600" cy="402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TextShape 1"/>
          <p:cNvSpPr txBox="1"/>
          <p:nvPr/>
        </p:nvSpPr>
        <p:spPr>
          <a:xfrm>
            <a:off x="451800" y="286560"/>
            <a:ext cx="11276640" cy="799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pt-BR" sz="4800" spc="-49" strike="noStrike">
                <a:solidFill>
                  <a:srgbClr val="404040"/>
                </a:solidFill>
                <a:latin typeface="Calibri Light"/>
              </a:rPr>
              <a:t>Sistema implementado no Vivado</a:t>
            </a:r>
            <a:r>
              <a:rPr b="0" lang="pt-BR" sz="4800" spc="-49" strike="noStrike" baseline="33000">
                <a:solidFill>
                  <a:srgbClr val="404040"/>
                </a:solidFill>
                <a:latin typeface="Calibri Light"/>
              </a:rPr>
              <a:t>TM</a:t>
            </a:r>
            <a:endParaRPr b="0" lang="pt-BR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6" name="TextShape 2"/>
          <p:cNvSpPr txBox="1"/>
          <p:nvPr/>
        </p:nvSpPr>
        <p:spPr>
          <a:xfrm>
            <a:off x="451800" y="1463040"/>
            <a:ext cx="11276640" cy="463824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27440" indent="-910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pt-BR" sz="2400" spc="-1" strike="noStrike">
                <a:solidFill>
                  <a:srgbClr val="404040"/>
                </a:solidFill>
                <a:latin typeface="Calibri"/>
              </a:rPr>
              <a:t>Descreve-se o sistema em VHDL (Máquinas de estado)</a:t>
            </a:r>
            <a:endParaRPr b="0" lang="pt-BR" sz="2400" spc="-1" strike="noStrike">
              <a:solidFill>
                <a:srgbClr val="404040"/>
              </a:solidFill>
              <a:latin typeface="Calibri"/>
            </a:endParaRPr>
          </a:p>
          <a:p>
            <a:pPr lvl="1" marL="456120" indent="-254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7d2c1e"/>
              </a:buClr>
              <a:buSzPct val="65000"/>
              <a:buFont typeface="Wingdings" charset="2"/>
              <a:buChar char="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</a:rPr>
              <a:t>Descrição do Encoder e Decoder </a:t>
            </a:r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  <a:p>
            <a:pPr lvl="2" marL="639000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7d2c1e"/>
              </a:buClr>
              <a:buFont typeface="Calibri"/>
              <a:buChar char="◦"/>
            </a:pPr>
            <a:r>
              <a:rPr b="0" lang="pt-BR" sz="1800" spc="-1" strike="noStrike">
                <a:solidFill>
                  <a:srgbClr val="404040"/>
                </a:solidFill>
                <a:latin typeface="Calibri"/>
              </a:rPr>
              <a:t>Decodificador pode detectar erros </a:t>
            </a:r>
            <a:endParaRPr b="0" lang="pt-BR" sz="1800" spc="-1" strike="noStrike">
              <a:solidFill>
                <a:srgbClr val="404040"/>
              </a:solidFill>
              <a:latin typeface="Calibri"/>
            </a:endParaRPr>
          </a:p>
          <a:p>
            <a:endParaRPr b="0" lang="pt-BR" sz="1800" spc="-1" strike="noStrike">
              <a:solidFill>
                <a:srgbClr val="404040"/>
              </a:solidFill>
              <a:latin typeface="Calibri"/>
            </a:endParaRPr>
          </a:p>
          <a:p>
            <a:endParaRPr b="0" lang="pt-BR" sz="1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87" name="TextShape 3"/>
          <p:cNvSpPr txBox="1"/>
          <p:nvPr/>
        </p:nvSpPr>
        <p:spPr>
          <a:xfrm>
            <a:off x="45180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AA4B88DD-24BE-45A2-A855-DBDB5263F26D}" type="datetime">
              <a:rPr b="0" lang="pt-BR" sz="900" spc="-1" strike="noStrike">
                <a:solidFill>
                  <a:srgbClr val="ffffff"/>
                </a:solidFill>
                <a:latin typeface="Calibri"/>
              </a:rPr>
              <a:t>27/11/17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488" name="TextShape 4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900" spc="-1" strike="noStrike" cap="all">
                <a:solidFill>
                  <a:srgbClr val="ffffff"/>
                </a:solidFill>
                <a:latin typeface="Calibri"/>
              </a:rPr>
              <a:t>São Paulo Research and Analysis Center</a:t>
            </a:r>
            <a:endParaRPr b="0" lang="pt-BR" sz="900" spc="-1" strike="noStrike">
              <a:latin typeface="Times New Roman"/>
            </a:endParaRPr>
          </a:p>
        </p:txBody>
      </p:sp>
      <p:sp>
        <p:nvSpPr>
          <p:cNvPr id="489" name="TextShape 5"/>
          <p:cNvSpPr txBox="1"/>
          <p:nvPr/>
        </p:nvSpPr>
        <p:spPr>
          <a:xfrm>
            <a:off x="104169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EFA8FFF-8248-452B-965E-152971B89CEC}" type="slidenum">
              <a:rPr b="0" lang="pt-BR" sz="1050" spc="-1" strike="noStrike">
                <a:solidFill>
                  <a:srgbClr val="ffffff"/>
                </a:solidFill>
                <a:latin typeface="Calibri"/>
              </a:rPr>
              <a:t>&lt;número&gt;</a:t>
            </a:fld>
            <a:endParaRPr b="0" lang="pt-BR" sz="1050" spc="-1" strike="noStrike">
              <a:latin typeface="Times New Roman"/>
            </a:endParaRPr>
          </a:p>
        </p:txBody>
      </p:sp>
      <p:pic>
        <p:nvPicPr>
          <p:cNvPr id="490" name="" descr=""/>
          <p:cNvPicPr/>
          <p:nvPr/>
        </p:nvPicPr>
        <p:blipFill>
          <a:blip r:embed="rId1"/>
          <a:stretch/>
        </p:blipFill>
        <p:spPr>
          <a:xfrm>
            <a:off x="142200" y="2880000"/>
            <a:ext cx="11737800" cy="302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TextShape 1"/>
          <p:cNvSpPr txBox="1"/>
          <p:nvPr/>
        </p:nvSpPr>
        <p:spPr>
          <a:xfrm>
            <a:off x="451800" y="286560"/>
            <a:ext cx="11276640" cy="799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pt-BR" sz="4800" spc="-49" strike="noStrike">
                <a:solidFill>
                  <a:srgbClr val="404040"/>
                </a:solidFill>
                <a:latin typeface="Calibri Light"/>
              </a:rPr>
              <a:t>Sistema Desenvolvido no Vivado</a:t>
            </a:r>
            <a:r>
              <a:rPr b="0" lang="pt-BR" sz="4800" spc="-49" strike="noStrike" baseline="33000">
                <a:solidFill>
                  <a:srgbClr val="404040"/>
                </a:solidFill>
                <a:latin typeface="Calibri Light"/>
              </a:rPr>
              <a:t>TM</a:t>
            </a:r>
            <a:endParaRPr b="0" lang="pt-BR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2" name="TextShape 2"/>
          <p:cNvSpPr txBox="1"/>
          <p:nvPr/>
        </p:nvSpPr>
        <p:spPr>
          <a:xfrm>
            <a:off x="451800" y="1463040"/>
            <a:ext cx="3580200" cy="463824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27440" indent="-910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pt-BR" sz="2400" spc="-1" strike="noStrike">
                <a:solidFill>
                  <a:srgbClr val="404040"/>
                </a:solidFill>
                <a:latin typeface="Calibri"/>
              </a:rPr>
              <a:t>Estrutura do sistema desenvolvido no Vivado</a:t>
            </a:r>
            <a:r>
              <a:rPr b="0" lang="pt-BR" sz="2400" spc="-1" strike="noStrike" baseline="33000">
                <a:solidFill>
                  <a:srgbClr val="404040"/>
                </a:solidFill>
                <a:latin typeface="Calibri"/>
              </a:rPr>
              <a:t>TM</a:t>
            </a:r>
            <a:r>
              <a:rPr b="0" lang="pt-BR" sz="24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pt-BR" sz="2400" spc="-1" strike="noStrike">
              <a:solidFill>
                <a:srgbClr val="404040"/>
              </a:solidFill>
              <a:latin typeface="Calibri"/>
            </a:endParaRPr>
          </a:p>
          <a:p>
            <a:pPr lvl="1" marL="456120" indent="-254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7d2c1e"/>
              </a:buClr>
              <a:buSzPct val="65000"/>
              <a:buFont typeface="Wingdings" charset="2"/>
              <a:buChar char="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</a:rPr>
              <a:t>Pode-se inserir erros nos dados transmitidos </a:t>
            </a:r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  <a:p>
            <a:pPr lvl="2" marL="639000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7d2c1e"/>
              </a:buClr>
              <a:buFont typeface="Calibri"/>
              <a:buChar char="◦"/>
            </a:pPr>
            <a:r>
              <a:rPr b="0" lang="pt-BR" sz="1800" spc="-1" strike="noStrike">
                <a:solidFill>
                  <a:srgbClr val="404040"/>
                </a:solidFill>
                <a:latin typeface="Calibri"/>
              </a:rPr>
              <a:t>Permite analisar alguns parâmetros da codificação </a:t>
            </a:r>
            <a:endParaRPr b="0" lang="pt-BR" sz="1800" spc="-1" strike="noStrike">
              <a:solidFill>
                <a:srgbClr val="404040"/>
              </a:solidFill>
              <a:latin typeface="Calibri"/>
            </a:endParaRPr>
          </a:p>
          <a:p>
            <a:r>
              <a:rPr b="0" lang="pt-BR" sz="1600" spc="-1" strike="noStrike">
                <a:solidFill>
                  <a:srgbClr val="404040"/>
                </a:solidFill>
                <a:latin typeface="Calibri"/>
              </a:rPr>
              <a:t> </a:t>
            </a:r>
            <a:endParaRPr b="0" lang="pt-BR" sz="1600" spc="-1" strike="noStrike">
              <a:solidFill>
                <a:srgbClr val="404040"/>
              </a:solidFill>
              <a:latin typeface="Calibri"/>
            </a:endParaRPr>
          </a:p>
          <a:p>
            <a:endParaRPr b="0" lang="pt-BR" sz="16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93" name="TextShape 3"/>
          <p:cNvSpPr txBox="1"/>
          <p:nvPr/>
        </p:nvSpPr>
        <p:spPr>
          <a:xfrm>
            <a:off x="45180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8CAFB227-8E2E-4B09-80E1-70DE75204102}" type="datetime">
              <a:rPr b="0" lang="pt-BR" sz="900" spc="-1" strike="noStrike">
                <a:solidFill>
                  <a:srgbClr val="ffffff"/>
                </a:solidFill>
                <a:latin typeface="Calibri"/>
              </a:rPr>
              <a:t>27/11/17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494" name="TextShape 4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900" spc="-1" strike="noStrike" cap="all">
                <a:solidFill>
                  <a:srgbClr val="ffffff"/>
                </a:solidFill>
                <a:latin typeface="Calibri"/>
              </a:rPr>
              <a:t>São Paulo Research and Analysis Center</a:t>
            </a:r>
            <a:endParaRPr b="0" lang="pt-BR" sz="900" spc="-1" strike="noStrike">
              <a:latin typeface="Times New Roman"/>
            </a:endParaRPr>
          </a:p>
        </p:txBody>
      </p:sp>
      <p:sp>
        <p:nvSpPr>
          <p:cNvPr id="495" name="TextShape 5"/>
          <p:cNvSpPr txBox="1"/>
          <p:nvPr/>
        </p:nvSpPr>
        <p:spPr>
          <a:xfrm>
            <a:off x="104169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70396E4-77F0-4888-AC7D-8467756425AD}" type="slidenum">
              <a:rPr b="0" lang="pt-BR" sz="1050" spc="-1" strike="noStrike">
                <a:solidFill>
                  <a:srgbClr val="ffffff"/>
                </a:solidFill>
                <a:latin typeface="Calibri"/>
              </a:rPr>
              <a:t>&lt;número&gt;</a:t>
            </a:fld>
            <a:endParaRPr b="0" lang="pt-BR" sz="1050" spc="-1" strike="noStrike">
              <a:latin typeface="Times New Roman"/>
            </a:endParaRPr>
          </a:p>
        </p:txBody>
      </p:sp>
      <p:pic>
        <p:nvPicPr>
          <p:cNvPr id="496" name="" descr=""/>
          <p:cNvPicPr/>
          <p:nvPr/>
        </p:nvPicPr>
        <p:blipFill>
          <a:blip r:embed="rId1"/>
          <a:stretch/>
        </p:blipFill>
        <p:spPr>
          <a:xfrm>
            <a:off x="4068720" y="1656000"/>
            <a:ext cx="8027280" cy="438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TextShape 1"/>
          <p:cNvSpPr txBox="1"/>
          <p:nvPr/>
        </p:nvSpPr>
        <p:spPr>
          <a:xfrm>
            <a:off x="451800" y="286560"/>
            <a:ext cx="11276640" cy="799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pt-BR" sz="4800" spc="-49" strike="noStrike">
                <a:solidFill>
                  <a:srgbClr val="404040"/>
                </a:solidFill>
                <a:latin typeface="Calibri Light"/>
              </a:rPr>
              <a:t>Emulação do Sistema no Vivado</a:t>
            </a:r>
            <a:r>
              <a:rPr b="0" lang="pt-BR" sz="4800" spc="-49" strike="noStrike" baseline="33000">
                <a:solidFill>
                  <a:srgbClr val="404040"/>
                </a:solidFill>
                <a:latin typeface="Calibri Light"/>
              </a:rPr>
              <a:t>TM</a:t>
            </a:r>
            <a:endParaRPr b="0" lang="pt-BR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8" name="TextShape 2"/>
          <p:cNvSpPr txBox="1"/>
          <p:nvPr/>
        </p:nvSpPr>
        <p:spPr>
          <a:xfrm>
            <a:off x="451800" y="1463040"/>
            <a:ext cx="11276640" cy="463824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127440" indent="-910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pt-BR" sz="2400" spc="-1" strike="noStrike">
                <a:solidFill>
                  <a:srgbClr val="404040"/>
                </a:solidFill>
                <a:latin typeface="Calibri"/>
              </a:rPr>
              <a:t>Parâmetros identificados no sistema</a:t>
            </a:r>
            <a:endParaRPr b="0" lang="pt-BR" sz="2400" spc="-1" strike="noStrike">
              <a:solidFill>
                <a:srgbClr val="404040"/>
              </a:solidFill>
              <a:latin typeface="Calibri"/>
            </a:endParaRPr>
          </a:p>
          <a:p>
            <a:pPr lvl="1" marL="456120" indent="-254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7d2c1e"/>
              </a:buClr>
              <a:buSzPct val="65000"/>
              <a:buFont typeface="Wingdings" charset="2"/>
              <a:buChar char="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</a:rPr>
              <a:t>5 ciclos para codificação, 4 ciclos para decodificação e 11 ciclos no total</a:t>
            </a:r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  <a:p>
            <a:pPr lvl="1" marL="456120" indent="-254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7d2c1e"/>
              </a:buClr>
              <a:buSzPct val="65000"/>
              <a:buFont typeface="Wingdings" charset="2"/>
              <a:buChar char="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</a:rPr>
              <a:t>Sistema foi descrito com 300 Mhz (480 Mb/s) e um clock máximo de 400 Mhz (640 Mb/s)</a:t>
            </a:r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  <a:p>
            <a:pPr marL="127440" indent="-9108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pt-BR" sz="2400" spc="-1" strike="noStrike">
                <a:solidFill>
                  <a:srgbClr val="404040"/>
                </a:solidFill>
                <a:latin typeface="Calibri"/>
              </a:rPr>
              <a:t>Descompasso do RD do Sistema </a:t>
            </a:r>
            <a:endParaRPr b="0" lang="pt-BR" sz="2400" spc="-1" strike="noStrike">
              <a:solidFill>
                <a:srgbClr val="404040"/>
              </a:solidFill>
              <a:latin typeface="Calibri"/>
            </a:endParaRPr>
          </a:p>
          <a:p>
            <a:pPr lvl="1" marL="456120" indent="-254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7d2c1e"/>
              </a:buClr>
              <a:buSzPct val="65000"/>
              <a:buFont typeface="Wingdings" charset="2"/>
              <a:buChar char=""/>
            </a:pPr>
            <a:r>
              <a:rPr b="0" lang="pt-BR" sz="2000" spc="-1" strike="noStrike">
                <a:solidFill>
                  <a:srgbClr val="404040"/>
                </a:solidFill>
                <a:latin typeface="Calibri"/>
              </a:rPr>
              <a:t>Introduz mais erros na decodificação    </a:t>
            </a:r>
            <a:endParaRPr b="0" lang="pt-BR" sz="2000" spc="-1" strike="noStrike">
              <a:solidFill>
                <a:srgbClr val="404040"/>
              </a:solidFill>
              <a:latin typeface="Calibri"/>
            </a:endParaRPr>
          </a:p>
          <a:p>
            <a:pPr lvl="2" marL="639000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7d2c1e"/>
              </a:buClr>
              <a:buFont typeface="Calibri"/>
              <a:buChar char="◦"/>
            </a:pPr>
            <a:r>
              <a:rPr b="0" lang="pt-BR" sz="1800" spc="-1" strike="noStrike">
                <a:solidFill>
                  <a:srgbClr val="404040"/>
                </a:solidFill>
                <a:latin typeface="Calibri"/>
              </a:rPr>
              <a:t>Descompasso máximo emulado foi de 54 ciclos ou 8 palavras perdidas (6 ciclos para decodificação)</a:t>
            </a:r>
            <a:endParaRPr b="0" lang="pt-BR" sz="1800" spc="-1" strike="noStrike">
              <a:solidFill>
                <a:srgbClr val="404040"/>
              </a:solidFill>
              <a:latin typeface="Calibri"/>
            </a:endParaRPr>
          </a:p>
          <a:p>
            <a:pPr lvl="2" marL="639000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7d2c1e"/>
              </a:buClr>
              <a:buFont typeface="Calibri"/>
              <a:buChar char="◦"/>
            </a:pPr>
            <a:r>
              <a:rPr b="0" lang="pt-BR" sz="1800" spc="-1" strike="noStrike">
                <a:solidFill>
                  <a:srgbClr val="404040"/>
                </a:solidFill>
                <a:latin typeface="Calibri"/>
              </a:rPr>
              <a:t>Alguns casos o dado era decodificado para um valor incorreto</a:t>
            </a:r>
            <a:endParaRPr b="0" lang="pt-BR" sz="1800" spc="-1" strike="noStrike">
              <a:solidFill>
                <a:srgbClr val="404040"/>
              </a:solidFill>
              <a:latin typeface="Calibri"/>
            </a:endParaRPr>
          </a:p>
          <a:p>
            <a:r>
              <a:rPr b="0" lang="pt-BR" sz="1600" spc="-1" strike="noStrike">
                <a:solidFill>
                  <a:srgbClr val="404040"/>
                </a:solidFill>
                <a:latin typeface="Calibri"/>
              </a:rPr>
              <a:t>O decodificador em alguns casos encontra o erro só depois de alguns ciclos</a:t>
            </a:r>
            <a:endParaRPr b="0" lang="pt-BR" sz="1600" spc="-1" strike="noStrike">
              <a:solidFill>
                <a:srgbClr val="404040"/>
              </a:solidFill>
              <a:latin typeface="Calibri"/>
            </a:endParaRPr>
          </a:p>
          <a:p>
            <a:r>
              <a:rPr b="0" lang="pt-BR" sz="1600" spc="-1" strike="noStrike">
                <a:solidFill>
                  <a:srgbClr val="404040"/>
                </a:solidFill>
                <a:latin typeface="Calibri"/>
              </a:rPr>
              <a:t>Ocorre devido ao fato de algumas palavras serem iguais para os dois tipos de RD</a:t>
            </a:r>
            <a:endParaRPr b="0" lang="pt-BR" sz="1600" spc="-1" strike="noStrike">
              <a:solidFill>
                <a:srgbClr val="404040"/>
              </a:solidFill>
              <a:latin typeface="Calibri"/>
            </a:endParaRPr>
          </a:p>
          <a:p>
            <a:pPr lvl="2" marL="639000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7d2c1e"/>
              </a:buClr>
              <a:buFont typeface="Calibri"/>
              <a:buChar char="◦"/>
            </a:pPr>
            <a:r>
              <a:rPr b="0" lang="pt-BR" sz="1800" spc="-1" strike="noStrike">
                <a:solidFill>
                  <a:srgbClr val="404040"/>
                </a:solidFill>
                <a:latin typeface="Calibri"/>
              </a:rPr>
              <a:t>Máxima latência emulada para encontrar um erro foi de 53 ciclos.</a:t>
            </a:r>
            <a:endParaRPr b="0" lang="pt-BR" sz="1800" spc="-1" strike="noStrike">
              <a:solidFill>
                <a:srgbClr val="404040"/>
              </a:solidFill>
              <a:latin typeface="Calibri"/>
            </a:endParaRPr>
          </a:p>
          <a:p>
            <a:pPr lvl="2" marL="639000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7d2c1e"/>
              </a:buClr>
              <a:buFont typeface="Calibri"/>
              <a:buChar char="◦"/>
            </a:pPr>
            <a:endParaRPr b="0" lang="pt-BR" sz="18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 algn="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i="1" lang="pt-BR" sz="1800" spc="-1" strike="noStrike">
              <a:solidFill>
                <a:srgbClr val="404040"/>
              </a:solidFill>
              <a:latin typeface="Calibri"/>
            </a:endParaRPr>
          </a:p>
          <a:p>
            <a:endParaRPr b="0" lang="pt-BR" sz="1800" spc="-1" strike="noStrike">
              <a:solidFill>
                <a:srgbClr val="404040"/>
              </a:solidFill>
              <a:latin typeface="Calibri"/>
            </a:endParaRPr>
          </a:p>
          <a:p>
            <a:pPr lvl="2" marL="639000" indent="-18252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7d2c1e"/>
              </a:buClr>
              <a:buFont typeface="Calibri"/>
              <a:buChar char="◦"/>
            </a:pPr>
            <a:endParaRPr b="0" lang="pt-BR" sz="18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 algn="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i="1" lang="pt-BR" sz="1800" spc="-1" strike="noStrike">
              <a:solidFill>
                <a:srgbClr val="404040"/>
              </a:solidFill>
              <a:latin typeface="Calibri"/>
            </a:endParaRPr>
          </a:p>
          <a:p>
            <a:endParaRPr b="0" lang="pt-BR" sz="1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99" name="TextShape 3"/>
          <p:cNvSpPr txBox="1"/>
          <p:nvPr/>
        </p:nvSpPr>
        <p:spPr>
          <a:xfrm>
            <a:off x="45180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26E51B05-6D28-4897-96A6-99AF6DAC2134}" type="datetime">
              <a:rPr b="0" lang="pt-BR" sz="900" spc="-1" strike="noStrike">
                <a:solidFill>
                  <a:srgbClr val="ffffff"/>
                </a:solidFill>
                <a:latin typeface="Calibri"/>
              </a:rPr>
              <a:t>27/11/17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500" name="TextShape 4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900" spc="-1" strike="noStrike" cap="all">
                <a:solidFill>
                  <a:srgbClr val="ffffff"/>
                </a:solidFill>
                <a:latin typeface="Calibri"/>
              </a:rPr>
              <a:t>São Paulo Research and Analysis Center</a:t>
            </a:r>
            <a:endParaRPr b="0" lang="pt-BR" sz="900" spc="-1" strike="noStrike">
              <a:latin typeface="Times New Roman"/>
            </a:endParaRPr>
          </a:p>
        </p:txBody>
      </p:sp>
      <p:sp>
        <p:nvSpPr>
          <p:cNvPr id="501" name="TextShape 5"/>
          <p:cNvSpPr txBox="1"/>
          <p:nvPr/>
        </p:nvSpPr>
        <p:spPr>
          <a:xfrm>
            <a:off x="104169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9A24780-9679-44ED-A8CF-D1A8F7DB7EDB}" type="slidenum">
              <a:rPr b="0" lang="pt-BR" sz="1050" spc="-1" strike="noStrike">
                <a:solidFill>
                  <a:srgbClr val="ffffff"/>
                </a:solidFill>
                <a:latin typeface="Calibri"/>
              </a:rPr>
              <a:t>&lt;número&gt;</a:t>
            </a:fld>
            <a:endParaRPr b="0" lang="pt-BR" sz="1050" spc="-1" strike="noStrike"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extShape 1"/>
          <p:cNvSpPr txBox="1"/>
          <p:nvPr/>
        </p:nvSpPr>
        <p:spPr>
          <a:xfrm>
            <a:off x="451800" y="286560"/>
            <a:ext cx="11276640" cy="7995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pt-BR" sz="4800" spc="-49" strike="noStrike">
                <a:solidFill>
                  <a:srgbClr val="404040"/>
                </a:solidFill>
                <a:latin typeface="Calibri Light"/>
              </a:rPr>
              <a:t>Emulação do Sistema no Vivado</a:t>
            </a:r>
            <a:r>
              <a:rPr b="0" lang="pt-BR" sz="4800" spc="-49" strike="noStrike" baseline="33000">
                <a:solidFill>
                  <a:srgbClr val="404040"/>
                </a:solidFill>
                <a:latin typeface="Calibri Light"/>
              </a:rPr>
              <a:t>TM</a:t>
            </a:r>
            <a:endParaRPr b="0" lang="pt-BR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3" name="TextShape 2"/>
          <p:cNvSpPr txBox="1"/>
          <p:nvPr/>
        </p:nvSpPr>
        <p:spPr>
          <a:xfrm>
            <a:off x="45180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fld id="{E9B10CDE-908C-46E7-84BF-B520C0DD2A1C}" type="datetime">
              <a:rPr b="0" lang="pt-BR" sz="900" spc="-1" strike="noStrike">
                <a:solidFill>
                  <a:srgbClr val="ffffff"/>
                </a:solidFill>
                <a:latin typeface="Calibri"/>
              </a:rPr>
              <a:t>27/11/17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504" name="TextShape 3"/>
          <p:cNvSpPr txBox="1"/>
          <p:nvPr/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pt-BR" sz="900" spc="-1" strike="noStrike" cap="all">
                <a:solidFill>
                  <a:srgbClr val="ffffff"/>
                </a:solidFill>
                <a:latin typeface="Calibri"/>
              </a:rPr>
              <a:t>São Paulo Research and Analysis Center</a:t>
            </a:r>
            <a:endParaRPr b="0" lang="pt-BR" sz="900" spc="-1" strike="noStrike">
              <a:latin typeface="Times New Roman"/>
            </a:endParaRPr>
          </a:p>
        </p:txBody>
      </p:sp>
      <p:sp>
        <p:nvSpPr>
          <p:cNvPr id="505" name="TextShape 4"/>
          <p:cNvSpPr txBox="1"/>
          <p:nvPr/>
        </p:nvSpPr>
        <p:spPr>
          <a:xfrm>
            <a:off x="104169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6B8F949-AE70-4521-97D7-4099D7753BAC}" type="slidenum">
              <a:rPr b="0" lang="pt-BR" sz="1050" spc="-1" strike="noStrike">
                <a:solidFill>
                  <a:srgbClr val="ffffff"/>
                </a:solidFill>
                <a:latin typeface="Calibri"/>
              </a:rPr>
              <a:t>&lt;número&gt;</a:t>
            </a:fld>
            <a:endParaRPr b="0" lang="pt-BR" sz="1050" spc="-1" strike="noStrike">
              <a:latin typeface="Times New Roman"/>
            </a:endParaRPr>
          </a:p>
        </p:txBody>
      </p:sp>
      <p:pic>
        <p:nvPicPr>
          <p:cNvPr id="506" name="" descr=""/>
          <p:cNvPicPr/>
          <p:nvPr/>
        </p:nvPicPr>
        <p:blipFill>
          <a:blip r:embed="rId1"/>
          <a:stretch/>
        </p:blipFill>
        <p:spPr>
          <a:xfrm>
            <a:off x="288000" y="1440000"/>
            <a:ext cx="11515320" cy="453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Application>LibreOffice/5.4.0.3$Linux_X86_64 LibreOffice_project/7556cbc6811c9d992f4064ab9287069087d7f62c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2017-03-29T23:10:57Z</dcterms:created>
  <dc:creator/>
  <dc:description/>
  <dc:language>en-US</dc:language>
  <cp:lastModifiedBy/>
  <cp:lastPrinted>2016-12-20T21:46:29Z</cp:lastPrinted>
  <dcterms:modified xsi:type="dcterms:W3CDTF">2017-11-27T21:46:53Z</dcterms:modified>
  <cp:revision>14</cp:revision>
  <dc:subject/>
  <dc:title>&lt;Title&gt; &lt;of the Talk&gt;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