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4971122" y="296652"/>
            <a:ext cx="1562175" cy="1959312"/>
            <a:chOff x="2140809" y="389568"/>
            <a:chExt cx="1562175" cy="1959312"/>
          </a:xfrm>
        </p:grpSpPr>
        <p:sp>
          <p:nvSpPr>
            <p:cNvPr id="35" name="TextBox 34"/>
            <p:cNvSpPr txBox="1"/>
            <p:nvPr/>
          </p:nvSpPr>
          <p:spPr>
            <a:xfrm>
              <a:off x="2140809" y="389568"/>
              <a:ext cx="996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COMMNET</a:t>
              </a:r>
              <a:endParaRPr lang="ko-KR" altLang="en-US" sz="12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05362" y="8296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BOARDID (FK)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05362" y="105013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05362" y="126616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CREATOR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05362" y="148218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05362" y="16982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05362" y="191683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205362" y="213285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05362" y="613585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COMMNETID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꺾인 연결선 44"/>
          <p:cNvCxnSpPr>
            <a:stCxn id="12" idx="3"/>
            <a:endCxn id="36" idx="1"/>
          </p:cNvCxnSpPr>
          <p:nvPr/>
        </p:nvCxnSpPr>
        <p:spPr>
          <a:xfrm>
            <a:off x="4333975" y="628681"/>
            <a:ext cx="701700" cy="2160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7186289" y="281587"/>
            <a:ext cx="1562175" cy="1959312"/>
            <a:chOff x="2140809" y="389568"/>
            <a:chExt cx="1562175" cy="1959312"/>
          </a:xfrm>
        </p:grpSpPr>
        <p:sp>
          <p:nvSpPr>
            <p:cNvPr id="49" name="TextBox 48"/>
            <p:cNvSpPr txBox="1"/>
            <p:nvPr/>
          </p:nvSpPr>
          <p:spPr>
            <a:xfrm>
              <a:off x="2140809" y="389568"/>
              <a:ext cx="1293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SUBCOMMNET</a:t>
              </a:r>
              <a:endParaRPr lang="ko-KR" altLang="en-US" sz="12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205362" y="8296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COMMNETID (FK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205362" y="105013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205362" y="126616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CREATOR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05362" y="148218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205362" y="16982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05362" y="191683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205362" y="213285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205362" y="613585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SEQ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꺾인 연결선 58"/>
          <p:cNvCxnSpPr>
            <a:stCxn id="43" idx="3"/>
            <a:endCxn id="50" idx="1"/>
          </p:cNvCxnSpPr>
          <p:nvPr/>
        </p:nvCxnSpPr>
        <p:spPr>
          <a:xfrm>
            <a:off x="6533297" y="628681"/>
            <a:ext cx="717545" cy="200959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4333975" y="1297231"/>
            <a:ext cx="698129" cy="206531"/>
            <a:chOff x="1547664" y="5514839"/>
            <a:chExt cx="698129" cy="20653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1547664" y="5612275"/>
              <a:ext cx="698129" cy="1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619672" y="5514839"/>
              <a:ext cx="0" cy="200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133254" y="5520411"/>
              <a:ext cx="0" cy="200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2133254" y="5529936"/>
              <a:ext cx="103635" cy="77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133253" y="5612275"/>
              <a:ext cx="103636" cy="86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1988616" y="5544359"/>
              <a:ext cx="144016" cy="144016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533297" y="1286944"/>
            <a:ext cx="698129" cy="206531"/>
            <a:chOff x="1547664" y="5514839"/>
            <a:chExt cx="698129" cy="206531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1547664" y="5612275"/>
              <a:ext cx="698129" cy="1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1619672" y="5514839"/>
              <a:ext cx="0" cy="200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2133254" y="5520411"/>
              <a:ext cx="0" cy="200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2133254" y="5529936"/>
              <a:ext cx="103635" cy="77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2133253" y="5612275"/>
              <a:ext cx="103636" cy="86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988616" y="5544359"/>
              <a:ext cx="144016" cy="144016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0" name="직선 연결선 109"/>
          <p:cNvCxnSpPr/>
          <p:nvPr/>
        </p:nvCxnSpPr>
        <p:spPr>
          <a:xfrm rot="10800000">
            <a:off x="2129186" y="1397741"/>
            <a:ext cx="698129" cy="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rot="10800000">
            <a:off x="2755307" y="1295301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10800000">
            <a:off x="2241725" y="1289729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 rot="10800000">
            <a:off x="2242347" y="1322724"/>
            <a:ext cx="144016" cy="144016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꺾인 연결선 115"/>
          <p:cNvCxnSpPr>
            <a:stCxn id="63" idx="3"/>
            <a:endCxn id="12" idx="1"/>
          </p:cNvCxnSpPr>
          <p:nvPr/>
        </p:nvCxnSpPr>
        <p:spPr>
          <a:xfrm flipV="1">
            <a:off x="2123728" y="628681"/>
            <a:ext cx="712625" cy="19546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561553" y="276089"/>
            <a:ext cx="1562175" cy="2175336"/>
            <a:chOff x="561553" y="276089"/>
            <a:chExt cx="1562175" cy="2175336"/>
          </a:xfrm>
        </p:grpSpPr>
        <p:sp>
          <p:nvSpPr>
            <p:cNvPr id="62" name="TextBox 61"/>
            <p:cNvSpPr txBox="1"/>
            <p:nvPr/>
          </p:nvSpPr>
          <p:spPr>
            <a:xfrm>
              <a:off x="561553" y="276089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POLL</a:t>
              </a:r>
              <a:endParaRPr lang="ko-KR" altLang="en-US" sz="12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26106" y="716130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BOARDID (FK)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6106" y="936658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QUESTION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26106" y="115268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26106" y="136870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26106" y="1584730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26106" y="1803353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26106" y="201937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26106" y="500106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POLLID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26106" y="223540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771800" y="296652"/>
            <a:ext cx="1562175" cy="2172811"/>
            <a:chOff x="2771800" y="296652"/>
            <a:chExt cx="1562175" cy="2172811"/>
          </a:xfrm>
        </p:grpSpPr>
        <p:sp>
          <p:nvSpPr>
            <p:cNvPr id="21" name="TextBox 20"/>
            <p:cNvSpPr txBox="1"/>
            <p:nvPr/>
          </p:nvSpPr>
          <p:spPr>
            <a:xfrm>
              <a:off x="2771800" y="296652"/>
              <a:ext cx="725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BOARD</a:t>
              </a:r>
              <a:endParaRPr lang="ko-KR" altLang="en-US" sz="12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36353" y="736693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SUBJECT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36353" y="95722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CATEGORYID (FK)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36353" y="117324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36353" y="138926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HITCNT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6353" y="1605293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RECOMMENDCNT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36353" y="182391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36353" y="2039940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36353" y="520669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BOARDID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36353" y="225343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2819982" y="2932943"/>
            <a:ext cx="1562175" cy="1959312"/>
            <a:chOff x="2140809" y="389568"/>
            <a:chExt cx="1562175" cy="1959312"/>
          </a:xfrm>
        </p:grpSpPr>
        <p:sp>
          <p:nvSpPr>
            <p:cNvPr id="135" name="TextBox 134"/>
            <p:cNvSpPr txBox="1"/>
            <p:nvPr/>
          </p:nvSpPr>
          <p:spPr>
            <a:xfrm>
              <a:off x="2140809" y="389568"/>
              <a:ext cx="884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CATEGOR</a:t>
              </a:r>
              <a:endParaRPr lang="ko-KR" altLang="en-US" sz="1200" b="1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205362" y="8296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COMMNETID (FK)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205362" y="105013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205362" y="126616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CREATOR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205362" y="148218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205362" y="16982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205362" y="191683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205362" y="213285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205362" y="613585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CATEGORID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5" name="직선 연결선 144"/>
          <p:cNvCxnSpPr/>
          <p:nvPr/>
        </p:nvCxnSpPr>
        <p:spPr>
          <a:xfrm rot="16200000">
            <a:off x="3382259" y="2799948"/>
            <a:ext cx="698129" cy="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rot="16200000">
            <a:off x="3733826" y="2977067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rot="16200000">
            <a:off x="3739398" y="2463485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rot="16200000" flipV="1">
            <a:off x="3635567" y="2473206"/>
            <a:ext cx="103635" cy="7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rot="16200000">
            <a:off x="3722147" y="2468965"/>
            <a:ext cx="103636" cy="8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43" idx="1"/>
            <a:endCxn id="27" idx="1"/>
          </p:cNvCxnSpPr>
          <p:nvPr/>
        </p:nvCxnSpPr>
        <p:spPr>
          <a:xfrm rot="10800000">
            <a:off x="2836353" y="1065234"/>
            <a:ext cx="48182" cy="2199739"/>
          </a:xfrm>
          <a:prstGeom prst="bentConnector3">
            <a:avLst>
              <a:gd name="adj1" fmla="val 5744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/>
          <p:cNvGrpSpPr/>
          <p:nvPr/>
        </p:nvGrpSpPr>
        <p:grpSpPr>
          <a:xfrm>
            <a:off x="626106" y="3157181"/>
            <a:ext cx="1562175" cy="1959312"/>
            <a:chOff x="2140809" y="389568"/>
            <a:chExt cx="1562175" cy="1959312"/>
          </a:xfrm>
        </p:grpSpPr>
        <p:sp>
          <p:nvSpPr>
            <p:cNvPr id="168" name="TextBox 167"/>
            <p:cNvSpPr txBox="1"/>
            <p:nvPr/>
          </p:nvSpPr>
          <p:spPr>
            <a:xfrm>
              <a:off x="2140809" y="389568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MEMBER</a:t>
              </a:r>
              <a:endParaRPr lang="ko-KR" altLang="en-US" sz="1200" b="1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205362" y="8296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USERNAME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205362" y="105013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USERPW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205362" y="126616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NICKNAME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205362" y="148218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PHNNUMBER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05362" y="16982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ADDRESS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2205362" y="191683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205362" y="213285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205362" y="613585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USERID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6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4971122" y="296652"/>
            <a:ext cx="1562175" cy="1959312"/>
            <a:chOff x="2140809" y="389568"/>
            <a:chExt cx="1562175" cy="1959312"/>
          </a:xfrm>
        </p:grpSpPr>
        <p:sp>
          <p:nvSpPr>
            <p:cNvPr id="35" name="TextBox 34"/>
            <p:cNvSpPr txBox="1"/>
            <p:nvPr/>
          </p:nvSpPr>
          <p:spPr>
            <a:xfrm>
              <a:off x="2140809" y="389568"/>
              <a:ext cx="996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COMMNET</a:t>
              </a:r>
              <a:endParaRPr lang="ko-KR" altLang="en-US" sz="12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05362" y="8296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BOARDID (FK)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05362" y="105013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05362" y="126616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CREATOR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05362" y="148218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05362" y="16982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05362" y="191683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205362" y="213285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05362" y="613585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COMMNETID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꺾인 연결선 44"/>
          <p:cNvCxnSpPr>
            <a:stCxn id="12" idx="3"/>
            <a:endCxn id="36" idx="1"/>
          </p:cNvCxnSpPr>
          <p:nvPr/>
        </p:nvCxnSpPr>
        <p:spPr>
          <a:xfrm>
            <a:off x="4333975" y="628681"/>
            <a:ext cx="701700" cy="2160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7186289" y="281587"/>
            <a:ext cx="1562175" cy="1959312"/>
            <a:chOff x="2140809" y="389568"/>
            <a:chExt cx="1562175" cy="1959312"/>
          </a:xfrm>
        </p:grpSpPr>
        <p:sp>
          <p:nvSpPr>
            <p:cNvPr id="49" name="TextBox 48"/>
            <p:cNvSpPr txBox="1"/>
            <p:nvPr/>
          </p:nvSpPr>
          <p:spPr>
            <a:xfrm>
              <a:off x="2140809" y="389568"/>
              <a:ext cx="1293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SUBCOMMNET</a:t>
              </a:r>
              <a:endParaRPr lang="ko-KR" altLang="en-US" sz="12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205362" y="8296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COMMNETID (FK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205362" y="105013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205362" y="126616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CREATOR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05362" y="148218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205362" y="16982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05362" y="191683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205362" y="213285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205362" y="613585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SEQ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꺾인 연결선 58"/>
          <p:cNvCxnSpPr>
            <a:stCxn id="43" idx="3"/>
            <a:endCxn id="50" idx="1"/>
          </p:cNvCxnSpPr>
          <p:nvPr/>
        </p:nvCxnSpPr>
        <p:spPr>
          <a:xfrm>
            <a:off x="6533297" y="628681"/>
            <a:ext cx="717545" cy="200959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4333975" y="1297231"/>
            <a:ext cx="698129" cy="206531"/>
            <a:chOff x="1547664" y="5514839"/>
            <a:chExt cx="698129" cy="20653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1547664" y="5612275"/>
              <a:ext cx="698129" cy="1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619672" y="5514839"/>
              <a:ext cx="0" cy="200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133254" y="5520411"/>
              <a:ext cx="0" cy="200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V="1">
              <a:off x="2133254" y="5529936"/>
              <a:ext cx="103635" cy="77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133253" y="5612275"/>
              <a:ext cx="103636" cy="86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1988616" y="5544359"/>
              <a:ext cx="144016" cy="144016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533297" y="1286944"/>
            <a:ext cx="698129" cy="206531"/>
            <a:chOff x="1547664" y="5514839"/>
            <a:chExt cx="698129" cy="206531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1547664" y="5612275"/>
              <a:ext cx="698129" cy="1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1619672" y="5514839"/>
              <a:ext cx="0" cy="200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2133254" y="5520411"/>
              <a:ext cx="0" cy="200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2133254" y="5529936"/>
              <a:ext cx="103635" cy="77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2133253" y="5612275"/>
              <a:ext cx="103636" cy="863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988616" y="5544359"/>
              <a:ext cx="144016" cy="144016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0" name="직선 연결선 109"/>
          <p:cNvCxnSpPr/>
          <p:nvPr/>
        </p:nvCxnSpPr>
        <p:spPr>
          <a:xfrm rot="10800000">
            <a:off x="2129186" y="1397741"/>
            <a:ext cx="698129" cy="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rot="10800000">
            <a:off x="2755307" y="1295301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rot="10800000">
            <a:off x="2241725" y="1289729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 rot="10800000">
            <a:off x="2242347" y="1322724"/>
            <a:ext cx="144016" cy="144016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꺾인 연결선 115"/>
          <p:cNvCxnSpPr>
            <a:stCxn id="63" idx="3"/>
            <a:endCxn id="12" idx="1"/>
          </p:cNvCxnSpPr>
          <p:nvPr/>
        </p:nvCxnSpPr>
        <p:spPr>
          <a:xfrm flipV="1">
            <a:off x="2123728" y="628681"/>
            <a:ext cx="712625" cy="19546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561553" y="276089"/>
            <a:ext cx="1562175" cy="2175336"/>
            <a:chOff x="561553" y="276089"/>
            <a:chExt cx="1562175" cy="2175336"/>
          </a:xfrm>
        </p:grpSpPr>
        <p:sp>
          <p:nvSpPr>
            <p:cNvPr id="62" name="TextBox 61"/>
            <p:cNvSpPr txBox="1"/>
            <p:nvPr/>
          </p:nvSpPr>
          <p:spPr>
            <a:xfrm>
              <a:off x="561553" y="276089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POLL</a:t>
              </a:r>
              <a:endParaRPr lang="ko-KR" altLang="en-US" sz="12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26106" y="716130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BOARDID (FK)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26106" y="936658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QUESTION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26106" y="115268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26106" y="136870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26106" y="1584730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26106" y="1803353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26106" y="201937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CHOICE5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26106" y="500106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POLLID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26106" y="223540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771800" y="296652"/>
            <a:ext cx="1562175" cy="2172811"/>
            <a:chOff x="2771800" y="296652"/>
            <a:chExt cx="1562175" cy="2172811"/>
          </a:xfrm>
        </p:grpSpPr>
        <p:sp>
          <p:nvSpPr>
            <p:cNvPr id="21" name="TextBox 20"/>
            <p:cNvSpPr txBox="1"/>
            <p:nvPr/>
          </p:nvSpPr>
          <p:spPr>
            <a:xfrm>
              <a:off x="2771800" y="296652"/>
              <a:ext cx="725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BOARD</a:t>
              </a:r>
              <a:endParaRPr lang="ko-KR" altLang="en-US" sz="12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836353" y="736693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SUBJECT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36353" y="95722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CATEGORYID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36353" y="117324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CONTENT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36353" y="138926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HITCNT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6353" y="1605293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RECOMMENDCNT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36353" y="182391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36353" y="2039940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836353" y="520669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BOARDID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36353" y="225343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5" name="직선 연결선 144"/>
          <p:cNvCxnSpPr/>
          <p:nvPr/>
        </p:nvCxnSpPr>
        <p:spPr>
          <a:xfrm rot="16200000">
            <a:off x="3382259" y="2799948"/>
            <a:ext cx="698129" cy="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rot="16200000">
            <a:off x="3733826" y="2977067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rot="16200000">
            <a:off x="3739398" y="2463485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rot="16200000" flipV="1">
            <a:off x="3635567" y="2473206"/>
            <a:ext cx="103635" cy="7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rot="16200000">
            <a:off x="3722147" y="2468965"/>
            <a:ext cx="103636" cy="8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stCxn id="136" idx="1"/>
            <a:endCxn id="27" idx="1"/>
          </p:cNvCxnSpPr>
          <p:nvPr/>
        </p:nvCxnSpPr>
        <p:spPr>
          <a:xfrm rot="10800000">
            <a:off x="2836353" y="1065234"/>
            <a:ext cx="48182" cy="2415763"/>
          </a:xfrm>
          <a:prstGeom prst="bentConnector3">
            <a:avLst>
              <a:gd name="adj1" fmla="val 5744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/>
          <p:cNvGrpSpPr/>
          <p:nvPr/>
        </p:nvGrpSpPr>
        <p:grpSpPr>
          <a:xfrm>
            <a:off x="626106" y="3157181"/>
            <a:ext cx="1562175" cy="1959312"/>
            <a:chOff x="2140809" y="389568"/>
            <a:chExt cx="1562175" cy="1959312"/>
          </a:xfrm>
        </p:grpSpPr>
        <p:sp>
          <p:nvSpPr>
            <p:cNvPr id="157" name="TextBox 156"/>
            <p:cNvSpPr txBox="1"/>
            <p:nvPr/>
          </p:nvSpPr>
          <p:spPr>
            <a:xfrm>
              <a:off x="2140809" y="389568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MEMBER</a:t>
              </a:r>
              <a:endParaRPr lang="ko-KR" altLang="en-US" sz="1200" b="1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205362" y="8296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USERNAME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2205362" y="105013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USERPW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2205362" y="126616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NICKNAME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05362" y="148218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PHNNUMBER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205362" y="1698209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ADDRESS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205362" y="191683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205362" y="213285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2205362" y="613585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USERID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023200" y="2923418"/>
            <a:ext cx="1562175" cy="1959312"/>
            <a:chOff x="5320186" y="2932943"/>
            <a:chExt cx="1562175" cy="1959312"/>
          </a:xfrm>
        </p:grpSpPr>
        <p:sp>
          <p:nvSpPr>
            <p:cNvPr id="94" name="TextBox 93"/>
            <p:cNvSpPr txBox="1"/>
            <p:nvPr/>
          </p:nvSpPr>
          <p:spPr>
            <a:xfrm>
              <a:off x="5320186" y="2932943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CDKIND</a:t>
              </a:r>
              <a:endParaRPr lang="ko-KR" altLang="en-US" sz="1200" b="1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384739" y="3372984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CDKINDNAME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384739" y="359351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CDKINDDESC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384739" y="380953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CREATOR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384739" y="4025560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UPDATOR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384739" y="4241584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384739" y="446020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UPDATEDATE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384739" y="467623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CDKINDSTAT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384739" y="3156960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CDKINDID (PK)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819982" y="2932943"/>
            <a:ext cx="1567747" cy="3050245"/>
            <a:chOff x="2819982" y="2932943"/>
            <a:chExt cx="1567747" cy="3050245"/>
          </a:xfrm>
        </p:grpSpPr>
        <p:sp>
          <p:nvSpPr>
            <p:cNvPr id="135" name="TextBox 134"/>
            <p:cNvSpPr txBox="1"/>
            <p:nvPr/>
          </p:nvSpPr>
          <p:spPr>
            <a:xfrm>
              <a:off x="2819982" y="2932943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CD</a:t>
              </a:r>
              <a:endParaRPr lang="ko-KR" altLang="en-US" sz="1200" b="1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884535" y="3593512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CDNAME</a:t>
              </a: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884535" y="3809536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CDDESC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2884535" y="4025560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CDVALOPT1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884535" y="4241584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CDVALOPT2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2884535" y="446020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CDVALOPT3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884535" y="4676231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CDVALOPT4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884535" y="3156960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CDKINDID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(FK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884535" y="3372984"/>
              <a:ext cx="1497622" cy="2160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 smtClean="0">
                  <a:solidFill>
                    <a:schemeClr val="tx1"/>
                  </a:solidFill>
                </a:rPr>
                <a:t>CDVAL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(FK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890107" y="5116493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UPDATOR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890107" y="5332517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CREATEDATE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890107" y="5551140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UPDATEDATE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890107" y="5767164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CDSTAT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884535" y="4898185"/>
              <a:ext cx="1497622" cy="216024"/>
            </a:xfrm>
            <a:prstGeom prst="rect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CREATOR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1" name="직선 연결선 130"/>
          <p:cNvCxnSpPr/>
          <p:nvPr/>
        </p:nvCxnSpPr>
        <p:spPr>
          <a:xfrm rot="10800000">
            <a:off x="4387729" y="4122568"/>
            <a:ext cx="698129" cy="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rot="10800000">
            <a:off x="5004427" y="4010603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10800000">
            <a:off x="4500268" y="4014556"/>
            <a:ext cx="0" cy="200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10800000" flipV="1">
            <a:off x="4396633" y="4128108"/>
            <a:ext cx="103635" cy="7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10800000">
            <a:off x="4396633" y="4037286"/>
            <a:ext cx="103636" cy="8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꺾인 연결선 166"/>
          <p:cNvCxnSpPr>
            <a:stCxn id="143" idx="3"/>
            <a:endCxn id="113" idx="1"/>
          </p:cNvCxnSpPr>
          <p:nvPr/>
        </p:nvCxnSpPr>
        <p:spPr>
          <a:xfrm flipV="1">
            <a:off x="4382157" y="3255447"/>
            <a:ext cx="705596" cy="952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설명선 2 6"/>
          <p:cNvSpPr/>
          <p:nvPr/>
        </p:nvSpPr>
        <p:spPr>
          <a:xfrm>
            <a:off x="4846935" y="5224505"/>
            <a:ext cx="1885305" cy="650671"/>
          </a:xfrm>
          <a:prstGeom prst="borderCallout2">
            <a:avLst>
              <a:gd name="adj1" fmla="val 17286"/>
              <a:gd name="adj2" fmla="val -979"/>
              <a:gd name="adj3" fmla="val 18750"/>
              <a:gd name="adj4" fmla="val -11615"/>
              <a:gd name="adj5" fmla="val -73412"/>
              <a:gd name="adj6" fmla="val -24745"/>
            </a:avLst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CDVALOPT1 : main category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CDVALOPT2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sub category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6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190</Words>
  <Application>Microsoft Office PowerPoint</Application>
  <PresentationFormat>화면 슬라이드 쇼(4:3)</PresentationFormat>
  <Paragraphs>118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a34x</cp:lastModifiedBy>
  <cp:revision>13</cp:revision>
  <dcterms:created xsi:type="dcterms:W3CDTF">2006-10-05T04:04:58Z</dcterms:created>
  <dcterms:modified xsi:type="dcterms:W3CDTF">2014-07-12T03:32:25Z</dcterms:modified>
</cp:coreProperties>
</file>