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A6F6-8C87-4A61-8651-904FF46E075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5945-3897-4D82-8B3C-84DE5AF2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5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A6F6-8C87-4A61-8651-904FF46E075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5945-3897-4D82-8B3C-84DE5AF2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3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A6F6-8C87-4A61-8651-904FF46E075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5945-3897-4D82-8B3C-84DE5AF2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5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A6F6-8C87-4A61-8651-904FF46E075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5945-3897-4D82-8B3C-84DE5AF2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2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A6F6-8C87-4A61-8651-904FF46E075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5945-3897-4D82-8B3C-84DE5AF2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3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A6F6-8C87-4A61-8651-904FF46E075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5945-3897-4D82-8B3C-84DE5AF2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2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A6F6-8C87-4A61-8651-904FF46E075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5945-3897-4D82-8B3C-84DE5AF2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5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A6F6-8C87-4A61-8651-904FF46E075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5945-3897-4D82-8B3C-84DE5AF2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7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A6F6-8C87-4A61-8651-904FF46E075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5945-3897-4D82-8B3C-84DE5AF2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4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A6F6-8C87-4A61-8651-904FF46E075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5945-3897-4D82-8B3C-84DE5AF2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3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A6F6-8C87-4A61-8651-904FF46E075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5945-3897-4D82-8B3C-84DE5AF2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A6F6-8C87-4A61-8651-904FF46E075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F5945-3897-4D82-8B3C-84DE5AF2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5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pubs.com/rerwin21/erd_d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erwin21/customer_analytic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Customer Defection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Ryan Erwin &amp; John Herold</a:t>
            </a:r>
          </a:p>
          <a:p>
            <a:r>
              <a:rPr lang="en-US" dirty="0" smtClean="0"/>
              <a:t>Customer Analytics Fall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3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Predict whether or not an active customer will leave the company</a:t>
            </a:r>
          </a:p>
          <a:p>
            <a:r>
              <a:rPr lang="en-US" dirty="0" smtClean="0"/>
              <a:t>To do so requires establishing a working definition of </a:t>
            </a:r>
            <a:r>
              <a:rPr lang="en-US" b="1" dirty="0" smtClean="0"/>
              <a:t>churn</a:t>
            </a:r>
            <a:r>
              <a:rPr lang="en-US" dirty="0" smtClean="0"/>
              <a:t>, which is when a customer ceases to be a customer. We define churn as:</a:t>
            </a:r>
          </a:p>
          <a:p>
            <a:pPr lvl="1"/>
            <a:r>
              <a:rPr lang="en-US" dirty="0" smtClean="0"/>
              <a:t>A customer that has at least one active subscription during the period of interest (independent period) and does not renew or start a new subscription during the period of prediction (dependent period)</a:t>
            </a:r>
          </a:p>
          <a:p>
            <a:r>
              <a:rPr lang="en-US" dirty="0" smtClean="0"/>
              <a:t>As with most tasks, great care must be taken to properly handle dates to ensure the independent period is not contaminated with dependent information</a:t>
            </a:r>
          </a:p>
          <a:p>
            <a:r>
              <a:rPr lang="en-US" dirty="0" smtClean="0"/>
              <a:t>In addition, the definition of an active customer requires judgement and some careful thinking</a:t>
            </a:r>
          </a:p>
        </p:txBody>
      </p:sp>
    </p:spTree>
    <p:extLst>
      <p:ext uri="{BB962C8B-B14F-4D97-AF65-F5344CB8AC3E}">
        <p14:creationId xmlns:p14="http://schemas.microsoft.com/office/powerpoint/2010/main" val="411197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Understanding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" t="6468" r="2862" b="1348"/>
          <a:stretch/>
        </p:blipFill>
        <p:spPr>
          <a:xfrm>
            <a:off x="2106454" y="1493951"/>
            <a:ext cx="7979092" cy="5306096"/>
          </a:xfrm>
        </p:spPr>
      </p:pic>
      <p:sp>
        <p:nvSpPr>
          <p:cNvPr id="5" name="TextBox 4"/>
          <p:cNvSpPr txBox="1"/>
          <p:nvPr/>
        </p:nvSpPr>
        <p:spPr>
          <a:xfrm>
            <a:off x="11070468" y="6430716"/>
            <a:ext cx="1061434" cy="369332"/>
          </a:xfrm>
          <a:prstGeom prst="rect">
            <a:avLst/>
          </a:prstGeom>
          <a:solidFill>
            <a:schemeClr val="bg2"/>
          </a:solidFill>
          <a:ln w="3175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Code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4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152" b="3034"/>
          <a:stretch/>
        </p:blipFill>
        <p:spPr>
          <a:xfrm>
            <a:off x="2910563" y="1346763"/>
            <a:ext cx="6370872" cy="5260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Flow – Training and Deployment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" t="335" r="10912" b="53269"/>
          <a:stretch/>
        </p:blipFill>
        <p:spPr>
          <a:xfrm>
            <a:off x="2979316" y="1346763"/>
            <a:ext cx="6284891" cy="5337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1070468" y="6430716"/>
            <a:ext cx="1061434" cy="369332"/>
          </a:xfrm>
          <a:prstGeom prst="rect">
            <a:avLst/>
          </a:prstGeom>
          <a:solidFill>
            <a:schemeClr val="bg2"/>
          </a:solidFill>
          <a:ln w="3175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8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Evaluation – Length and 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77" y="1300766"/>
            <a:ext cx="4816971" cy="54366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5988676" y="3049619"/>
            <a:ext cx="59371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Running the code on Ryan’s PC (8GB RAM and Core i7) takes 44 seconds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8820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 – AUC and Lift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78" r="9976" b="3704"/>
          <a:stretch/>
        </p:blipFill>
        <p:spPr>
          <a:xfrm>
            <a:off x="86904" y="1758576"/>
            <a:ext cx="5543875" cy="49381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38" r="9139" b="4968"/>
          <a:stretch/>
        </p:blipFill>
        <p:spPr>
          <a:xfrm>
            <a:off x="6288507" y="1811179"/>
            <a:ext cx="5831532" cy="50242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59832" y="1283366"/>
            <a:ext cx="3545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AUC - .91 to .96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98206" y="1270053"/>
            <a:ext cx="2119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Lift – 1.7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869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 – Partial Dependence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9" t="19764" r="9664" b="3921"/>
          <a:stretch/>
        </p:blipFill>
        <p:spPr>
          <a:xfrm>
            <a:off x="368968" y="1689667"/>
            <a:ext cx="5194851" cy="51206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0" t="18964" r="9503" b="3920"/>
          <a:stretch/>
        </p:blipFill>
        <p:spPr>
          <a:xfrm>
            <a:off x="6882064" y="1689667"/>
            <a:ext cx="5165558" cy="511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7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4" name="gettyimages-712-3_h8_c_optimized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>
                  <p14:fade out="200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28850" y="1825625"/>
            <a:ext cx="7735888" cy="4351338"/>
          </a:xfrm>
        </p:spPr>
      </p:pic>
    </p:spTree>
    <p:extLst>
      <p:ext uri="{BB962C8B-B14F-4D97-AF65-F5344CB8AC3E}">
        <p14:creationId xmlns:p14="http://schemas.microsoft.com/office/powerpoint/2010/main" val="14445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showWhenStopped="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181</Words>
  <Application>Microsoft Office PowerPoint</Application>
  <PresentationFormat>Widescreen</PresentationFormat>
  <Paragraphs>20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Customer Defection</vt:lpstr>
      <vt:lpstr>Overview</vt:lpstr>
      <vt:lpstr>Business Understanding</vt:lpstr>
      <vt:lpstr>Code Flow – Training and Deployment</vt:lpstr>
      <vt:lpstr>Code Evaluation – Length and Time</vt:lpstr>
      <vt:lpstr>Model Evaluation – AUC and Lift</vt:lpstr>
      <vt:lpstr>Model Evaluation – Partial Dependence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Defection</dc:title>
  <dc:creator>Ryan</dc:creator>
  <cp:lastModifiedBy>Ryan</cp:lastModifiedBy>
  <cp:revision>12</cp:revision>
  <dcterms:created xsi:type="dcterms:W3CDTF">2015-11-17T23:21:26Z</dcterms:created>
  <dcterms:modified xsi:type="dcterms:W3CDTF">2015-11-18T01:46:17Z</dcterms:modified>
</cp:coreProperties>
</file>