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7B59B-CF5E-C543-A0E2-48C0381EDFC6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0D76AC75-9A7C-D242-84B1-392410F4319C}">
      <dgm:prSet phldrT="[Text]"/>
      <dgm:spPr/>
      <dgm:t>
        <a:bodyPr/>
        <a:lstStyle/>
        <a:p>
          <a:r>
            <a:rPr lang="en-US" dirty="0" smtClean="0"/>
            <a:t>Subscription Start </a:t>
          </a:r>
          <a:r>
            <a:rPr lang="en-US" dirty="0" smtClean="0">
              <a:solidFill>
                <a:schemeClr val="accent6"/>
              </a:solidFill>
              <a:latin typeface="Zapf Dingbats"/>
              <a:ea typeface="Zapf Dingbats"/>
              <a:cs typeface="Zapf Dingbats"/>
              <a:sym typeface="Zapf Dingbats"/>
            </a:rPr>
            <a:t>✔</a:t>
          </a:r>
          <a:endParaRPr lang="en-US" dirty="0">
            <a:solidFill>
              <a:schemeClr val="accent6"/>
            </a:solidFill>
          </a:endParaRPr>
        </a:p>
      </dgm:t>
    </dgm:pt>
    <dgm:pt modelId="{8E8E3AA3-00B3-2840-9DFC-1C48652EEA57}" type="parTrans" cxnId="{07A5FF6C-9A25-0B46-9F61-67CC34AB02D3}">
      <dgm:prSet/>
      <dgm:spPr/>
      <dgm:t>
        <a:bodyPr/>
        <a:lstStyle/>
        <a:p>
          <a:endParaRPr lang="en-US"/>
        </a:p>
      </dgm:t>
    </dgm:pt>
    <dgm:pt modelId="{699A135F-0FD1-9B49-84A3-EA091E4F772B}" type="sibTrans" cxnId="{07A5FF6C-9A25-0B46-9F61-67CC34AB02D3}">
      <dgm:prSet/>
      <dgm:spPr/>
      <dgm:t>
        <a:bodyPr/>
        <a:lstStyle/>
        <a:p>
          <a:endParaRPr lang="en-US"/>
        </a:p>
      </dgm:t>
    </dgm:pt>
    <dgm:pt modelId="{AFBFD695-784B-1F4C-95A5-95C8F4A7BFAB}">
      <dgm:prSet phldrT="[Text]"/>
      <dgm:spPr/>
      <dgm:t>
        <a:bodyPr/>
        <a:lstStyle/>
        <a:p>
          <a:r>
            <a:rPr lang="en-US" dirty="0" smtClean="0"/>
            <a:t>End Independent Period</a:t>
          </a:r>
          <a:endParaRPr lang="en-US" dirty="0"/>
        </a:p>
      </dgm:t>
    </dgm:pt>
    <dgm:pt modelId="{D202BD21-648B-744E-B3B4-4626D0838A91}" type="parTrans" cxnId="{C498F2D9-FAB7-B044-B706-71D64B44B85F}">
      <dgm:prSet/>
      <dgm:spPr/>
      <dgm:t>
        <a:bodyPr/>
        <a:lstStyle/>
        <a:p>
          <a:endParaRPr lang="en-US"/>
        </a:p>
      </dgm:t>
    </dgm:pt>
    <dgm:pt modelId="{3DC19723-2DEB-CC45-8835-13D555EFC9AE}" type="sibTrans" cxnId="{C498F2D9-FAB7-B044-B706-71D64B44B85F}">
      <dgm:prSet/>
      <dgm:spPr/>
      <dgm:t>
        <a:bodyPr/>
        <a:lstStyle/>
        <a:p>
          <a:endParaRPr lang="en-US"/>
        </a:p>
      </dgm:t>
    </dgm:pt>
    <dgm:pt modelId="{78DEE4AD-2178-0E4E-B234-A4036D3024EE}">
      <dgm:prSet phldrT="[Text]"/>
      <dgm:spPr/>
      <dgm:t>
        <a:bodyPr/>
        <a:lstStyle/>
        <a:p>
          <a:r>
            <a:rPr lang="en-US" dirty="0" smtClean="0"/>
            <a:t>Subscription End </a:t>
          </a:r>
          <a:r>
            <a:rPr lang="en-US" dirty="0" smtClean="0">
              <a:solidFill>
                <a:schemeClr val="accent6"/>
              </a:solidFill>
              <a:latin typeface="Zapf Dingbats"/>
              <a:ea typeface="Zapf Dingbats"/>
              <a:cs typeface="Zapf Dingbats"/>
              <a:sym typeface="Zapf Dingbats"/>
            </a:rPr>
            <a:t>✔</a:t>
          </a:r>
          <a:endParaRPr lang="en-US" dirty="0"/>
        </a:p>
      </dgm:t>
    </dgm:pt>
    <dgm:pt modelId="{F08676F1-C09E-9E4C-9238-466D11040629}" type="parTrans" cxnId="{C48599A7-64E8-AF46-9031-85E98D271297}">
      <dgm:prSet/>
      <dgm:spPr/>
      <dgm:t>
        <a:bodyPr/>
        <a:lstStyle/>
        <a:p>
          <a:endParaRPr lang="en-US"/>
        </a:p>
      </dgm:t>
    </dgm:pt>
    <dgm:pt modelId="{87C9BE67-015B-EE45-97BE-5867BE9C76B0}" type="sibTrans" cxnId="{C48599A7-64E8-AF46-9031-85E98D271297}">
      <dgm:prSet/>
      <dgm:spPr/>
      <dgm:t>
        <a:bodyPr/>
        <a:lstStyle/>
        <a:p>
          <a:endParaRPr lang="en-US"/>
        </a:p>
      </dgm:t>
    </dgm:pt>
    <dgm:pt modelId="{2C7B46F3-A67E-844E-B01E-00C14D4891B1}">
      <dgm:prSet phldrT="[Text]"/>
      <dgm:spPr/>
      <dgm:t>
        <a:bodyPr/>
        <a:lstStyle/>
        <a:p>
          <a:r>
            <a:rPr lang="en-US" dirty="0" smtClean="0"/>
            <a:t>End Dependent Period</a:t>
          </a:r>
          <a:endParaRPr lang="en-US" dirty="0"/>
        </a:p>
      </dgm:t>
    </dgm:pt>
    <dgm:pt modelId="{40DC9C37-0E16-3748-8EA4-37D6ED1EAD01}" type="parTrans" cxnId="{70ADAC87-DB95-DD49-9957-7506FF4EF251}">
      <dgm:prSet/>
      <dgm:spPr/>
      <dgm:t>
        <a:bodyPr/>
        <a:lstStyle/>
        <a:p>
          <a:endParaRPr lang="en-US"/>
        </a:p>
      </dgm:t>
    </dgm:pt>
    <dgm:pt modelId="{3EFFA6F7-27F1-454A-9116-08D0CC154700}" type="sibTrans" cxnId="{70ADAC87-DB95-DD49-9957-7506FF4EF251}">
      <dgm:prSet/>
      <dgm:spPr/>
      <dgm:t>
        <a:bodyPr/>
        <a:lstStyle/>
        <a:p>
          <a:endParaRPr lang="en-US"/>
        </a:p>
      </dgm:t>
    </dgm:pt>
    <dgm:pt modelId="{3EA8051A-02C8-6E4C-903A-9F7371D5464B}" type="pres">
      <dgm:prSet presAssocID="{6627B59B-CF5E-C543-A0E2-48C0381EDFC6}" presName="Name0" presStyleCnt="0">
        <dgm:presLayoutVars>
          <dgm:dir/>
          <dgm:resizeHandles val="exact"/>
        </dgm:presLayoutVars>
      </dgm:prSet>
      <dgm:spPr/>
    </dgm:pt>
    <dgm:pt modelId="{6BDBEE65-48E2-6743-B8E1-583669BCF236}" type="pres">
      <dgm:prSet presAssocID="{6627B59B-CF5E-C543-A0E2-48C0381EDFC6}" presName="arrow" presStyleLbl="bgShp" presStyleIdx="0" presStyleCnt="1"/>
      <dgm:spPr/>
      <dgm:t>
        <a:bodyPr/>
        <a:lstStyle/>
        <a:p>
          <a:endParaRPr lang="en-US"/>
        </a:p>
      </dgm:t>
    </dgm:pt>
    <dgm:pt modelId="{6F2B6F35-E0FE-4B44-8AEC-8CBEA4523C13}" type="pres">
      <dgm:prSet presAssocID="{6627B59B-CF5E-C543-A0E2-48C0381EDFC6}" presName="points" presStyleCnt="0"/>
      <dgm:spPr/>
    </dgm:pt>
    <dgm:pt modelId="{C5A3C5B1-0527-0341-BE2E-54C1069F171D}" type="pres">
      <dgm:prSet presAssocID="{0D76AC75-9A7C-D242-84B1-392410F4319C}" presName="compositeA" presStyleCnt="0"/>
      <dgm:spPr/>
    </dgm:pt>
    <dgm:pt modelId="{0BFA2D4B-335B-A94C-8D45-F09451CF6EF6}" type="pres">
      <dgm:prSet presAssocID="{0D76AC75-9A7C-D242-84B1-392410F4319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DC19A-5F1D-5C4C-86B3-850591A521F5}" type="pres">
      <dgm:prSet presAssocID="{0D76AC75-9A7C-D242-84B1-392410F4319C}" presName="circleA" presStyleLbl="node1" presStyleIdx="0" presStyleCnt="4"/>
      <dgm:spPr/>
    </dgm:pt>
    <dgm:pt modelId="{712BD262-F2B6-0545-BD42-F08705801160}" type="pres">
      <dgm:prSet presAssocID="{0D76AC75-9A7C-D242-84B1-392410F4319C}" presName="spaceA" presStyleCnt="0"/>
      <dgm:spPr/>
    </dgm:pt>
    <dgm:pt modelId="{57C195B5-3C46-4C4A-97B7-B2C02DF725FF}" type="pres">
      <dgm:prSet presAssocID="{699A135F-0FD1-9B49-84A3-EA091E4F772B}" presName="space" presStyleCnt="0"/>
      <dgm:spPr/>
    </dgm:pt>
    <dgm:pt modelId="{3A1C0158-F927-8F46-87DA-9CBB2B40583F}" type="pres">
      <dgm:prSet presAssocID="{AFBFD695-784B-1F4C-95A5-95C8F4A7BFAB}" presName="compositeB" presStyleCnt="0"/>
      <dgm:spPr/>
    </dgm:pt>
    <dgm:pt modelId="{21E47BCD-94BF-384E-9E02-B9C9772C5394}" type="pres">
      <dgm:prSet presAssocID="{AFBFD695-784B-1F4C-95A5-95C8F4A7BFAB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855B3-0913-3E4B-900A-7B63C59B7500}" type="pres">
      <dgm:prSet presAssocID="{AFBFD695-784B-1F4C-95A5-95C8F4A7BFAB}" presName="circleB" presStyleLbl="node1" presStyleIdx="1" presStyleCnt="4"/>
      <dgm:spPr/>
    </dgm:pt>
    <dgm:pt modelId="{687FE6BD-CE97-1B4B-B630-0CBA72B93B74}" type="pres">
      <dgm:prSet presAssocID="{AFBFD695-784B-1F4C-95A5-95C8F4A7BFAB}" presName="spaceB" presStyleCnt="0"/>
      <dgm:spPr/>
    </dgm:pt>
    <dgm:pt modelId="{66E7C6A1-BF6E-1B48-ABAE-21639CAD2ABF}" type="pres">
      <dgm:prSet presAssocID="{3DC19723-2DEB-CC45-8835-13D555EFC9AE}" presName="space" presStyleCnt="0"/>
      <dgm:spPr/>
    </dgm:pt>
    <dgm:pt modelId="{F9128038-42EC-6E40-9944-FA12079F6464}" type="pres">
      <dgm:prSet presAssocID="{78DEE4AD-2178-0E4E-B234-A4036D3024EE}" presName="compositeA" presStyleCnt="0"/>
      <dgm:spPr/>
    </dgm:pt>
    <dgm:pt modelId="{F8654901-57DC-2845-9111-0E3246237BF5}" type="pres">
      <dgm:prSet presAssocID="{78DEE4AD-2178-0E4E-B234-A4036D3024EE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2C414-4691-C34C-B60E-9B95F1070557}" type="pres">
      <dgm:prSet presAssocID="{78DEE4AD-2178-0E4E-B234-A4036D3024EE}" presName="circleA" presStyleLbl="node1" presStyleIdx="2" presStyleCnt="4"/>
      <dgm:spPr/>
    </dgm:pt>
    <dgm:pt modelId="{14EF1A7F-D40F-0943-9C6D-2BCFA27C00C1}" type="pres">
      <dgm:prSet presAssocID="{78DEE4AD-2178-0E4E-B234-A4036D3024EE}" presName="spaceA" presStyleCnt="0"/>
      <dgm:spPr/>
    </dgm:pt>
    <dgm:pt modelId="{6B4B98E3-B722-D147-A123-9A429BF61B25}" type="pres">
      <dgm:prSet presAssocID="{87C9BE67-015B-EE45-97BE-5867BE9C76B0}" presName="space" presStyleCnt="0"/>
      <dgm:spPr/>
    </dgm:pt>
    <dgm:pt modelId="{A733BB4F-2CA7-CC42-BCB2-FEEA64EE0D18}" type="pres">
      <dgm:prSet presAssocID="{2C7B46F3-A67E-844E-B01E-00C14D4891B1}" presName="compositeB" presStyleCnt="0"/>
      <dgm:spPr/>
    </dgm:pt>
    <dgm:pt modelId="{90FA628B-F518-2D47-99F2-B015832DEA71}" type="pres">
      <dgm:prSet presAssocID="{2C7B46F3-A67E-844E-B01E-00C14D4891B1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2430A-6002-BC4E-AA33-5F9E5989182F}" type="pres">
      <dgm:prSet presAssocID="{2C7B46F3-A67E-844E-B01E-00C14D4891B1}" presName="circleB" presStyleLbl="node1" presStyleIdx="3" presStyleCnt="4"/>
      <dgm:spPr/>
      <dgm:t>
        <a:bodyPr/>
        <a:lstStyle/>
        <a:p>
          <a:endParaRPr lang="en-US"/>
        </a:p>
      </dgm:t>
    </dgm:pt>
    <dgm:pt modelId="{30BDBDC9-5BFF-CD47-81A9-B8189F9998A3}" type="pres">
      <dgm:prSet presAssocID="{2C7B46F3-A67E-844E-B01E-00C14D4891B1}" presName="spaceB" presStyleCnt="0"/>
      <dgm:spPr/>
    </dgm:pt>
  </dgm:ptLst>
  <dgm:cxnLst>
    <dgm:cxn modelId="{9E81B072-97F6-DF4C-8422-D2F0B5F3B6F5}" type="presOf" srcId="{0D76AC75-9A7C-D242-84B1-392410F4319C}" destId="{0BFA2D4B-335B-A94C-8D45-F09451CF6EF6}" srcOrd="0" destOrd="0" presId="urn:microsoft.com/office/officeart/2005/8/layout/hProcess11"/>
    <dgm:cxn modelId="{9375424F-7D97-C34C-8434-28D9F0491A9A}" type="presOf" srcId="{78DEE4AD-2178-0E4E-B234-A4036D3024EE}" destId="{F8654901-57DC-2845-9111-0E3246237BF5}" srcOrd="0" destOrd="0" presId="urn:microsoft.com/office/officeart/2005/8/layout/hProcess11"/>
    <dgm:cxn modelId="{70ADAC87-DB95-DD49-9957-7506FF4EF251}" srcId="{6627B59B-CF5E-C543-A0E2-48C0381EDFC6}" destId="{2C7B46F3-A67E-844E-B01E-00C14D4891B1}" srcOrd="3" destOrd="0" parTransId="{40DC9C37-0E16-3748-8EA4-37D6ED1EAD01}" sibTransId="{3EFFA6F7-27F1-454A-9116-08D0CC154700}"/>
    <dgm:cxn modelId="{C498F2D9-FAB7-B044-B706-71D64B44B85F}" srcId="{6627B59B-CF5E-C543-A0E2-48C0381EDFC6}" destId="{AFBFD695-784B-1F4C-95A5-95C8F4A7BFAB}" srcOrd="1" destOrd="0" parTransId="{D202BD21-648B-744E-B3B4-4626D0838A91}" sibTransId="{3DC19723-2DEB-CC45-8835-13D555EFC9AE}"/>
    <dgm:cxn modelId="{0600D16B-F896-CA41-B1E4-59A5B45218FC}" type="presOf" srcId="{AFBFD695-784B-1F4C-95A5-95C8F4A7BFAB}" destId="{21E47BCD-94BF-384E-9E02-B9C9772C5394}" srcOrd="0" destOrd="0" presId="urn:microsoft.com/office/officeart/2005/8/layout/hProcess11"/>
    <dgm:cxn modelId="{C48599A7-64E8-AF46-9031-85E98D271297}" srcId="{6627B59B-CF5E-C543-A0E2-48C0381EDFC6}" destId="{78DEE4AD-2178-0E4E-B234-A4036D3024EE}" srcOrd="2" destOrd="0" parTransId="{F08676F1-C09E-9E4C-9238-466D11040629}" sibTransId="{87C9BE67-015B-EE45-97BE-5867BE9C76B0}"/>
    <dgm:cxn modelId="{07A5FF6C-9A25-0B46-9F61-67CC34AB02D3}" srcId="{6627B59B-CF5E-C543-A0E2-48C0381EDFC6}" destId="{0D76AC75-9A7C-D242-84B1-392410F4319C}" srcOrd="0" destOrd="0" parTransId="{8E8E3AA3-00B3-2840-9DFC-1C48652EEA57}" sibTransId="{699A135F-0FD1-9B49-84A3-EA091E4F772B}"/>
    <dgm:cxn modelId="{588346B7-C6E6-2545-8B2C-2BD75ADBED79}" type="presOf" srcId="{2C7B46F3-A67E-844E-B01E-00C14D4891B1}" destId="{90FA628B-F518-2D47-99F2-B015832DEA71}" srcOrd="0" destOrd="0" presId="urn:microsoft.com/office/officeart/2005/8/layout/hProcess11"/>
    <dgm:cxn modelId="{1C94242A-E362-9E4C-B265-70E137ADCDA5}" type="presOf" srcId="{6627B59B-CF5E-C543-A0E2-48C0381EDFC6}" destId="{3EA8051A-02C8-6E4C-903A-9F7371D5464B}" srcOrd="0" destOrd="0" presId="urn:microsoft.com/office/officeart/2005/8/layout/hProcess11"/>
    <dgm:cxn modelId="{66AE955F-9FA5-214C-829F-9451FAD075D3}" type="presParOf" srcId="{3EA8051A-02C8-6E4C-903A-9F7371D5464B}" destId="{6BDBEE65-48E2-6743-B8E1-583669BCF236}" srcOrd="0" destOrd="0" presId="urn:microsoft.com/office/officeart/2005/8/layout/hProcess11"/>
    <dgm:cxn modelId="{0634DC51-6F20-3C48-968D-350A2809CA50}" type="presParOf" srcId="{3EA8051A-02C8-6E4C-903A-9F7371D5464B}" destId="{6F2B6F35-E0FE-4B44-8AEC-8CBEA4523C13}" srcOrd="1" destOrd="0" presId="urn:microsoft.com/office/officeart/2005/8/layout/hProcess11"/>
    <dgm:cxn modelId="{BC3707A0-09E7-BE49-B5C0-23E4E639A1B7}" type="presParOf" srcId="{6F2B6F35-E0FE-4B44-8AEC-8CBEA4523C13}" destId="{C5A3C5B1-0527-0341-BE2E-54C1069F171D}" srcOrd="0" destOrd="0" presId="urn:microsoft.com/office/officeart/2005/8/layout/hProcess11"/>
    <dgm:cxn modelId="{D965955F-0837-634C-AD9F-520011BD9B2E}" type="presParOf" srcId="{C5A3C5B1-0527-0341-BE2E-54C1069F171D}" destId="{0BFA2D4B-335B-A94C-8D45-F09451CF6EF6}" srcOrd="0" destOrd="0" presId="urn:microsoft.com/office/officeart/2005/8/layout/hProcess11"/>
    <dgm:cxn modelId="{AE23B86A-CDEB-9344-81A4-F8811796721A}" type="presParOf" srcId="{C5A3C5B1-0527-0341-BE2E-54C1069F171D}" destId="{1BDDC19A-5F1D-5C4C-86B3-850591A521F5}" srcOrd="1" destOrd="0" presId="urn:microsoft.com/office/officeart/2005/8/layout/hProcess11"/>
    <dgm:cxn modelId="{D84CE320-AF6F-1845-81B3-0570A631E75A}" type="presParOf" srcId="{C5A3C5B1-0527-0341-BE2E-54C1069F171D}" destId="{712BD262-F2B6-0545-BD42-F08705801160}" srcOrd="2" destOrd="0" presId="urn:microsoft.com/office/officeart/2005/8/layout/hProcess11"/>
    <dgm:cxn modelId="{D0DB37BA-60DC-4F48-92EA-8E0E3AF40987}" type="presParOf" srcId="{6F2B6F35-E0FE-4B44-8AEC-8CBEA4523C13}" destId="{57C195B5-3C46-4C4A-97B7-B2C02DF725FF}" srcOrd="1" destOrd="0" presId="urn:microsoft.com/office/officeart/2005/8/layout/hProcess11"/>
    <dgm:cxn modelId="{56171E41-F32F-7B4D-9306-E9CAA0E8992E}" type="presParOf" srcId="{6F2B6F35-E0FE-4B44-8AEC-8CBEA4523C13}" destId="{3A1C0158-F927-8F46-87DA-9CBB2B40583F}" srcOrd="2" destOrd="0" presId="urn:microsoft.com/office/officeart/2005/8/layout/hProcess11"/>
    <dgm:cxn modelId="{AEEA8849-A2C9-FA44-839F-C5361FF97F01}" type="presParOf" srcId="{3A1C0158-F927-8F46-87DA-9CBB2B40583F}" destId="{21E47BCD-94BF-384E-9E02-B9C9772C5394}" srcOrd="0" destOrd="0" presId="urn:microsoft.com/office/officeart/2005/8/layout/hProcess11"/>
    <dgm:cxn modelId="{D9A1BAAC-7DFB-8743-8E30-2F9790514507}" type="presParOf" srcId="{3A1C0158-F927-8F46-87DA-9CBB2B40583F}" destId="{890855B3-0913-3E4B-900A-7B63C59B7500}" srcOrd="1" destOrd="0" presId="urn:microsoft.com/office/officeart/2005/8/layout/hProcess11"/>
    <dgm:cxn modelId="{F916A664-E7B6-B54A-8916-E2C2EBB59731}" type="presParOf" srcId="{3A1C0158-F927-8F46-87DA-9CBB2B40583F}" destId="{687FE6BD-CE97-1B4B-B630-0CBA72B93B74}" srcOrd="2" destOrd="0" presId="urn:microsoft.com/office/officeart/2005/8/layout/hProcess11"/>
    <dgm:cxn modelId="{D9BA8C28-A2B1-0848-B9FC-C85861E8F411}" type="presParOf" srcId="{6F2B6F35-E0FE-4B44-8AEC-8CBEA4523C13}" destId="{66E7C6A1-BF6E-1B48-ABAE-21639CAD2ABF}" srcOrd="3" destOrd="0" presId="urn:microsoft.com/office/officeart/2005/8/layout/hProcess11"/>
    <dgm:cxn modelId="{EA1F20CB-D232-5E40-B3E9-B13A1CD7E0F5}" type="presParOf" srcId="{6F2B6F35-E0FE-4B44-8AEC-8CBEA4523C13}" destId="{F9128038-42EC-6E40-9944-FA12079F6464}" srcOrd="4" destOrd="0" presId="urn:microsoft.com/office/officeart/2005/8/layout/hProcess11"/>
    <dgm:cxn modelId="{F544D0B1-A289-0A4B-803E-C5B504EEB064}" type="presParOf" srcId="{F9128038-42EC-6E40-9944-FA12079F6464}" destId="{F8654901-57DC-2845-9111-0E3246237BF5}" srcOrd="0" destOrd="0" presId="urn:microsoft.com/office/officeart/2005/8/layout/hProcess11"/>
    <dgm:cxn modelId="{CD34451D-0D7E-4247-AF77-AC72C2D9E864}" type="presParOf" srcId="{F9128038-42EC-6E40-9944-FA12079F6464}" destId="{F292C414-4691-C34C-B60E-9B95F1070557}" srcOrd="1" destOrd="0" presId="urn:microsoft.com/office/officeart/2005/8/layout/hProcess11"/>
    <dgm:cxn modelId="{0159D0DA-FCE9-314F-8014-1404DDE59261}" type="presParOf" srcId="{F9128038-42EC-6E40-9944-FA12079F6464}" destId="{14EF1A7F-D40F-0943-9C6D-2BCFA27C00C1}" srcOrd="2" destOrd="0" presId="urn:microsoft.com/office/officeart/2005/8/layout/hProcess11"/>
    <dgm:cxn modelId="{E128C808-D743-BD4C-B02D-0029B9D14075}" type="presParOf" srcId="{6F2B6F35-E0FE-4B44-8AEC-8CBEA4523C13}" destId="{6B4B98E3-B722-D147-A123-9A429BF61B25}" srcOrd="5" destOrd="0" presId="urn:microsoft.com/office/officeart/2005/8/layout/hProcess11"/>
    <dgm:cxn modelId="{061F1579-3C05-1B40-AB54-8DA79BA1FC35}" type="presParOf" srcId="{6F2B6F35-E0FE-4B44-8AEC-8CBEA4523C13}" destId="{A733BB4F-2CA7-CC42-BCB2-FEEA64EE0D18}" srcOrd="6" destOrd="0" presId="urn:microsoft.com/office/officeart/2005/8/layout/hProcess11"/>
    <dgm:cxn modelId="{D17BEB47-1E0A-7442-B117-DFCCEB8FFE42}" type="presParOf" srcId="{A733BB4F-2CA7-CC42-BCB2-FEEA64EE0D18}" destId="{90FA628B-F518-2D47-99F2-B015832DEA71}" srcOrd="0" destOrd="0" presId="urn:microsoft.com/office/officeart/2005/8/layout/hProcess11"/>
    <dgm:cxn modelId="{5B59814B-B1DE-264B-A5D5-9753915476F0}" type="presParOf" srcId="{A733BB4F-2CA7-CC42-BCB2-FEEA64EE0D18}" destId="{F502430A-6002-BC4E-AA33-5F9E5989182F}" srcOrd="1" destOrd="0" presId="urn:microsoft.com/office/officeart/2005/8/layout/hProcess11"/>
    <dgm:cxn modelId="{D6841683-0B1F-3C4A-A852-1E7393681641}" type="presParOf" srcId="{A733BB4F-2CA7-CC42-BCB2-FEEA64EE0D18}" destId="{30BDBDC9-5BFF-CD47-81A9-B8189F9998A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4BDB8-7ED5-B64A-BB0B-3CFF85B1E551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99203527-27DE-0A4A-A7B3-E90BF9E53B4F}">
      <dgm:prSet phldrT="[Text]"/>
      <dgm:spPr/>
      <dgm:t>
        <a:bodyPr/>
        <a:lstStyle/>
        <a:p>
          <a:r>
            <a:rPr lang="en-US" dirty="0" smtClean="0"/>
            <a:t>Subscription Start </a:t>
          </a:r>
          <a:r>
            <a:rPr lang="en-US" dirty="0" smtClean="0">
              <a:solidFill>
                <a:schemeClr val="accent6"/>
              </a:solidFill>
              <a:latin typeface="Zapf Dingbats"/>
              <a:ea typeface="Zapf Dingbats"/>
              <a:cs typeface="Zapf Dingbats"/>
              <a:sym typeface="Zapf Dingbats"/>
            </a:rPr>
            <a:t>✔</a:t>
          </a:r>
          <a:endParaRPr lang="en-US" dirty="0"/>
        </a:p>
      </dgm:t>
    </dgm:pt>
    <dgm:pt modelId="{84289854-EFC4-8A4C-9365-CB1399CCF375}" type="parTrans" cxnId="{A744B47C-E199-3D47-B1AB-6D85698C0C66}">
      <dgm:prSet/>
      <dgm:spPr/>
      <dgm:t>
        <a:bodyPr/>
        <a:lstStyle/>
        <a:p>
          <a:endParaRPr lang="en-US"/>
        </a:p>
      </dgm:t>
    </dgm:pt>
    <dgm:pt modelId="{6970BF68-7012-954E-9186-A0C0B57C7E01}" type="sibTrans" cxnId="{A744B47C-E199-3D47-B1AB-6D85698C0C66}">
      <dgm:prSet/>
      <dgm:spPr/>
      <dgm:t>
        <a:bodyPr/>
        <a:lstStyle/>
        <a:p>
          <a:endParaRPr lang="en-US"/>
        </a:p>
      </dgm:t>
    </dgm:pt>
    <dgm:pt modelId="{961A1238-EC60-C146-ADA4-EB9C67DBD62D}">
      <dgm:prSet phldrT="[Text]"/>
      <dgm:spPr/>
      <dgm:t>
        <a:bodyPr/>
        <a:lstStyle/>
        <a:p>
          <a:r>
            <a:rPr lang="en-US" dirty="0" smtClean="0"/>
            <a:t>Dump date</a:t>
          </a:r>
          <a:endParaRPr lang="en-US" dirty="0"/>
        </a:p>
      </dgm:t>
    </dgm:pt>
    <dgm:pt modelId="{5186A2B6-7FA3-4445-8AAE-68B2F4695A80}" type="parTrans" cxnId="{23D4DCDB-B368-6144-B7B7-EDF20FCF3475}">
      <dgm:prSet/>
      <dgm:spPr/>
      <dgm:t>
        <a:bodyPr/>
        <a:lstStyle/>
        <a:p>
          <a:endParaRPr lang="en-US"/>
        </a:p>
      </dgm:t>
    </dgm:pt>
    <dgm:pt modelId="{1A30752F-666F-5744-B342-13665F197C72}" type="sibTrans" cxnId="{23D4DCDB-B368-6144-B7B7-EDF20FCF3475}">
      <dgm:prSet/>
      <dgm:spPr/>
      <dgm:t>
        <a:bodyPr/>
        <a:lstStyle/>
        <a:p>
          <a:endParaRPr lang="en-US"/>
        </a:p>
      </dgm:t>
    </dgm:pt>
    <dgm:pt modelId="{5CE846DF-057A-B246-BF43-593FBA21441E}">
      <dgm:prSet phldrT="[Text]"/>
      <dgm:spPr/>
      <dgm:t>
        <a:bodyPr/>
        <a:lstStyle/>
        <a:p>
          <a:r>
            <a:rPr lang="en-US" dirty="0" smtClean="0"/>
            <a:t>Subscription Ends </a:t>
          </a:r>
          <a:r>
            <a:rPr lang="en-US" dirty="0" smtClean="0">
              <a:solidFill>
                <a:schemeClr val="accent6"/>
              </a:solidFill>
              <a:latin typeface="Zapf Dingbats"/>
              <a:ea typeface="Zapf Dingbats"/>
              <a:cs typeface="Zapf Dingbats"/>
              <a:sym typeface="Zapf Dingbats"/>
            </a:rPr>
            <a:t>✔</a:t>
          </a:r>
          <a:endParaRPr lang="en-US" dirty="0"/>
        </a:p>
      </dgm:t>
    </dgm:pt>
    <dgm:pt modelId="{75A945F5-163F-1040-BB73-24501CB1F854}" type="parTrans" cxnId="{1D6C1093-66F5-D545-A7F6-0984198CB6DA}">
      <dgm:prSet/>
      <dgm:spPr/>
      <dgm:t>
        <a:bodyPr/>
        <a:lstStyle/>
        <a:p>
          <a:endParaRPr lang="en-US"/>
        </a:p>
      </dgm:t>
    </dgm:pt>
    <dgm:pt modelId="{72C29D8C-B5B7-984B-A5C6-E1EDB6A0A4A4}" type="sibTrans" cxnId="{1D6C1093-66F5-D545-A7F6-0984198CB6DA}">
      <dgm:prSet/>
      <dgm:spPr/>
      <dgm:t>
        <a:bodyPr/>
        <a:lstStyle/>
        <a:p>
          <a:endParaRPr lang="en-US"/>
        </a:p>
      </dgm:t>
    </dgm:pt>
    <dgm:pt modelId="{AFD05DC5-515B-9F44-BB33-6950FFC915F6}">
      <dgm:prSet phldrT="[Text]"/>
      <dgm:spPr/>
      <dgm:t>
        <a:bodyPr/>
        <a:lstStyle/>
        <a:p>
          <a:r>
            <a:rPr lang="en-US" dirty="0" smtClean="0"/>
            <a:t>Dump date +</a:t>
          </a:r>
        </a:p>
        <a:p>
          <a:r>
            <a:rPr lang="en-US" dirty="0" smtClean="0"/>
            <a:t> #days in Building Dependent period</a:t>
          </a:r>
          <a:endParaRPr lang="en-US" dirty="0"/>
        </a:p>
      </dgm:t>
    </dgm:pt>
    <dgm:pt modelId="{8E6A86A5-3C74-7949-8C23-5B42E7AFF16A}" type="parTrans" cxnId="{011215B9-06EF-3F42-88E6-025D038ADF9B}">
      <dgm:prSet/>
      <dgm:spPr/>
      <dgm:t>
        <a:bodyPr/>
        <a:lstStyle/>
        <a:p>
          <a:endParaRPr lang="en-US"/>
        </a:p>
      </dgm:t>
    </dgm:pt>
    <dgm:pt modelId="{222A72A4-3729-4D45-B7F9-CCF207AC697C}" type="sibTrans" cxnId="{011215B9-06EF-3F42-88E6-025D038ADF9B}">
      <dgm:prSet/>
      <dgm:spPr/>
      <dgm:t>
        <a:bodyPr/>
        <a:lstStyle/>
        <a:p>
          <a:endParaRPr lang="en-US"/>
        </a:p>
      </dgm:t>
    </dgm:pt>
    <dgm:pt modelId="{68B2198C-91BB-8F4B-B902-18C1A936A521}" type="pres">
      <dgm:prSet presAssocID="{3824BDB8-7ED5-B64A-BB0B-3CFF85B1E551}" presName="Name0" presStyleCnt="0">
        <dgm:presLayoutVars>
          <dgm:dir/>
          <dgm:resizeHandles val="exact"/>
        </dgm:presLayoutVars>
      </dgm:prSet>
      <dgm:spPr/>
    </dgm:pt>
    <dgm:pt modelId="{086F30C3-8F60-BD4F-84B3-FADFD328B327}" type="pres">
      <dgm:prSet presAssocID="{3824BDB8-7ED5-B64A-BB0B-3CFF85B1E551}" presName="arrow" presStyleLbl="bgShp" presStyleIdx="0" presStyleCnt="1"/>
      <dgm:spPr/>
    </dgm:pt>
    <dgm:pt modelId="{6374EE68-D468-7141-8EF9-1DC428F6899D}" type="pres">
      <dgm:prSet presAssocID="{3824BDB8-7ED5-B64A-BB0B-3CFF85B1E551}" presName="points" presStyleCnt="0"/>
      <dgm:spPr/>
    </dgm:pt>
    <dgm:pt modelId="{CC49B6D9-58D3-0F4F-9DD5-271A522ECD02}" type="pres">
      <dgm:prSet presAssocID="{99203527-27DE-0A4A-A7B3-E90BF9E53B4F}" presName="compositeA" presStyleCnt="0"/>
      <dgm:spPr/>
    </dgm:pt>
    <dgm:pt modelId="{1B057D25-377D-4E45-8DE8-9060F7717903}" type="pres">
      <dgm:prSet presAssocID="{99203527-27DE-0A4A-A7B3-E90BF9E53B4F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00994-AB58-5C4B-B385-53A43EFEC7D5}" type="pres">
      <dgm:prSet presAssocID="{99203527-27DE-0A4A-A7B3-E90BF9E53B4F}" presName="circleA" presStyleLbl="node1" presStyleIdx="0" presStyleCnt="4"/>
      <dgm:spPr/>
    </dgm:pt>
    <dgm:pt modelId="{9E9F2933-F239-F347-9B2D-1A0B9800A07C}" type="pres">
      <dgm:prSet presAssocID="{99203527-27DE-0A4A-A7B3-E90BF9E53B4F}" presName="spaceA" presStyleCnt="0"/>
      <dgm:spPr/>
    </dgm:pt>
    <dgm:pt modelId="{9C4B65B3-F5E1-A646-B022-8E2BDFD9B69D}" type="pres">
      <dgm:prSet presAssocID="{6970BF68-7012-954E-9186-A0C0B57C7E01}" presName="space" presStyleCnt="0"/>
      <dgm:spPr/>
    </dgm:pt>
    <dgm:pt modelId="{FE91D200-897C-8141-8802-96CDE6F2E3D7}" type="pres">
      <dgm:prSet presAssocID="{961A1238-EC60-C146-ADA4-EB9C67DBD62D}" presName="compositeB" presStyleCnt="0"/>
      <dgm:spPr/>
    </dgm:pt>
    <dgm:pt modelId="{4FEB3CA1-4A8F-254F-BCDE-9B9A07679B16}" type="pres">
      <dgm:prSet presAssocID="{961A1238-EC60-C146-ADA4-EB9C67DBD62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419DA-410C-9642-8F5E-21D549B1B152}" type="pres">
      <dgm:prSet presAssocID="{961A1238-EC60-C146-ADA4-EB9C67DBD62D}" presName="circleB" presStyleLbl="node1" presStyleIdx="1" presStyleCnt="4"/>
      <dgm:spPr/>
    </dgm:pt>
    <dgm:pt modelId="{6DA2B17E-F39A-3F4C-9C34-7A9867966E57}" type="pres">
      <dgm:prSet presAssocID="{961A1238-EC60-C146-ADA4-EB9C67DBD62D}" presName="spaceB" presStyleCnt="0"/>
      <dgm:spPr/>
    </dgm:pt>
    <dgm:pt modelId="{9A28EF48-2C12-3944-91B7-92E9ED4C57FB}" type="pres">
      <dgm:prSet presAssocID="{1A30752F-666F-5744-B342-13665F197C72}" presName="space" presStyleCnt="0"/>
      <dgm:spPr/>
    </dgm:pt>
    <dgm:pt modelId="{7BD4220B-16D7-1543-BEEE-1AEF4441E0AC}" type="pres">
      <dgm:prSet presAssocID="{5CE846DF-057A-B246-BF43-593FBA21441E}" presName="compositeA" presStyleCnt="0"/>
      <dgm:spPr/>
    </dgm:pt>
    <dgm:pt modelId="{B18FFEFF-7D48-AF48-8EEE-5F59D443262F}" type="pres">
      <dgm:prSet presAssocID="{5CE846DF-057A-B246-BF43-593FBA21441E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2ADDA-6CE0-0C48-B2F1-291FED00448F}" type="pres">
      <dgm:prSet presAssocID="{5CE846DF-057A-B246-BF43-593FBA21441E}" presName="circleA" presStyleLbl="node1" presStyleIdx="2" presStyleCnt="4"/>
      <dgm:spPr/>
    </dgm:pt>
    <dgm:pt modelId="{6BF91C6B-6A6A-5541-92DC-CC95B8572572}" type="pres">
      <dgm:prSet presAssocID="{5CE846DF-057A-B246-BF43-593FBA21441E}" presName="spaceA" presStyleCnt="0"/>
      <dgm:spPr/>
    </dgm:pt>
    <dgm:pt modelId="{199E79E3-F1C3-9247-A3FA-778A83E57337}" type="pres">
      <dgm:prSet presAssocID="{72C29D8C-B5B7-984B-A5C6-E1EDB6A0A4A4}" presName="space" presStyleCnt="0"/>
      <dgm:spPr/>
    </dgm:pt>
    <dgm:pt modelId="{89276403-520F-BB44-841F-26AA007CEF56}" type="pres">
      <dgm:prSet presAssocID="{AFD05DC5-515B-9F44-BB33-6950FFC915F6}" presName="compositeB" presStyleCnt="0"/>
      <dgm:spPr/>
    </dgm:pt>
    <dgm:pt modelId="{8B4A9DB4-994F-FC48-9B93-CA21F36E5273}" type="pres">
      <dgm:prSet presAssocID="{AFD05DC5-515B-9F44-BB33-6950FFC915F6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D1278-278C-204A-B2E2-AE29FA5A888F}" type="pres">
      <dgm:prSet presAssocID="{AFD05DC5-515B-9F44-BB33-6950FFC915F6}" presName="circleB" presStyleLbl="node1" presStyleIdx="3" presStyleCnt="4"/>
      <dgm:spPr/>
    </dgm:pt>
    <dgm:pt modelId="{01CA6DA4-DE87-C843-8B1D-A0AA32BEF589}" type="pres">
      <dgm:prSet presAssocID="{AFD05DC5-515B-9F44-BB33-6950FFC915F6}" presName="spaceB" presStyleCnt="0"/>
      <dgm:spPr/>
    </dgm:pt>
  </dgm:ptLst>
  <dgm:cxnLst>
    <dgm:cxn modelId="{23D4DCDB-B368-6144-B7B7-EDF20FCF3475}" srcId="{3824BDB8-7ED5-B64A-BB0B-3CFF85B1E551}" destId="{961A1238-EC60-C146-ADA4-EB9C67DBD62D}" srcOrd="1" destOrd="0" parTransId="{5186A2B6-7FA3-4445-8AAE-68B2F4695A80}" sibTransId="{1A30752F-666F-5744-B342-13665F197C72}"/>
    <dgm:cxn modelId="{685E14C7-965F-7D4B-9584-D6A63FBB87FE}" type="presOf" srcId="{961A1238-EC60-C146-ADA4-EB9C67DBD62D}" destId="{4FEB3CA1-4A8F-254F-BCDE-9B9A07679B16}" srcOrd="0" destOrd="0" presId="urn:microsoft.com/office/officeart/2005/8/layout/hProcess11"/>
    <dgm:cxn modelId="{3FC42469-0E9D-C24F-8AAE-49EF555BEB8A}" type="presOf" srcId="{3824BDB8-7ED5-B64A-BB0B-3CFF85B1E551}" destId="{68B2198C-91BB-8F4B-B902-18C1A936A521}" srcOrd="0" destOrd="0" presId="urn:microsoft.com/office/officeart/2005/8/layout/hProcess11"/>
    <dgm:cxn modelId="{1D6C1093-66F5-D545-A7F6-0984198CB6DA}" srcId="{3824BDB8-7ED5-B64A-BB0B-3CFF85B1E551}" destId="{5CE846DF-057A-B246-BF43-593FBA21441E}" srcOrd="2" destOrd="0" parTransId="{75A945F5-163F-1040-BB73-24501CB1F854}" sibTransId="{72C29D8C-B5B7-984B-A5C6-E1EDB6A0A4A4}"/>
    <dgm:cxn modelId="{980664A0-6CFC-4243-9937-C6FD9D216771}" type="presOf" srcId="{99203527-27DE-0A4A-A7B3-E90BF9E53B4F}" destId="{1B057D25-377D-4E45-8DE8-9060F7717903}" srcOrd="0" destOrd="0" presId="urn:microsoft.com/office/officeart/2005/8/layout/hProcess11"/>
    <dgm:cxn modelId="{3948B6AF-ED7C-DD4D-89DD-FE6A0825076E}" type="presOf" srcId="{5CE846DF-057A-B246-BF43-593FBA21441E}" destId="{B18FFEFF-7D48-AF48-8EEE-5F59D443262F}" srcOrd="0" destOrd="0" presId="urn:microsoft.com/office/officeart/2005/8/layout/hProcess11"/>
    <dgm:cxn modelId="{A744B47C-E199-3D47-B1AB-6D85698C0C66}" srcId="{3824BDB8-7ED5-B64A-BB0B-3CFF85B1E551}" destId="{99203527-27DE-0A4A-A7B3-E90BF9E53B4F}" srcOrd="0" destOrd="0" parTransId="{84289854-EFC4-8A4C-9365-CB1399CCF375}" sibTransId="{6970BF68-7012-954E-9186-A0C0B57C7E01}"/>
    <dgm:cxn modelId="{011215B9-06EF-3F42-88E6-025D038ADF9B}" srcId="{3824BDB8-7ED5-B64A-BB0B-3CFF85B1E551}" destId="{AFD05DC5-515B-9F44-BB33-6950FFC915F6}" srcOrd="3" destOrd="0" parTransId="{8E6A86A5-3C74-7949-8C23-5B42E7AFF16A}" sibTransId="{222A72A4-3729-4D45-B7F9-CCF207AC697C}"/>
    <dgm:cxn modelId="{185B8730-CDD2-6B4F-8515-279AC5C67109}" type="presOf" srcId="{AFD05DC5-515B-9F44-BB33-6950FFC915F6}" destId="{8B4A9DB4-994F-FC48-9B93-CA21F36E5273}" srcOrd="0" destOrd="0" presId="urn:microsoft.com/office/officeart/2005/8/layout/hProcess11"/>
    <dgm:cxn modelId="{89F5EE0A-B534-0D43-AFFB-25B300EDA1CF}" type="presParOf" srcId="{68B2198C-91BB-8F4B-B902-18C1A936A521}" destId="{086F30C3-8F60-BD4F-84B3-FADFD328B327}" srcOrd="0" destOrd="0" presId="urn:microsoft.com/office/officeart/2005/8/layout/hProcess11"/>
    <dgm:cxn modelId="{C0097600-B6F2-D044-A311-19AD09AE34EE}" type="presParOf" srcId="{68B2198C-91BB-8F4B-B902-18C1A936A521}" destId="{6374EE68-D468-7141-8EF9-1DC428F6899D}" srcOrd="1" destOrd="0" presId="urn:microsoft.com/office/officeart/2005/8/layout/hProcess11"/>
    <dgm:cxn modelId="{AAD824A2-ACD3-0B41-BCCA-9723DE17EBF5}" type="presParOf" srcId="{6374EE68-D468-7141-8EF9-1DC428F6899D}" destId="{CC49B6D9-58D3-0F4F-9DD5-271A522ECD02}" srcOrd="0" destOrd="0" presId="urn:microsoft.com/office/officeart/2005/8/layout/hProcess11"/>
    <dgm:cxn modelId="{20874D87-EEC7-B547-A33F-3A86D05038A2}" type="presParOf" srcId="{CC49B6D9-58D3-0F4F-9DD5-271A522ECD02}" destId="{1B057D25-377D-4E45-8DE8-9060F7717903}" srcOrd="0" destOrd="0" presId="urn:microsoft.com/office/officeart/2005/8/layout/hProcess11"/>
    <dgm:cxn modelId="{8BE3CF86-C400-9746-928E-B2D4CABB9C28}" type="presParOf" srcId="{CC49B6D9-58D3-0F4F-9DD5-271A522ECD02}" destId="{0B800994-AB58-5C4B-B385-53A43EFEC7D5}" srcOrd="1" destOrd="0" presId="urn:microsoft.com/office/officeart/2005/8/layout/hProcess11"/>
    <dgm:cxn modelId="{C8613238-709D-684A-9590-2EF100CF0B86}" type="presParOf" srcId="{CC49B6D9-58D3-0F4F-9DD5-271A522ECD02}" destId="{9E9F2933-F239-F347-9B2D-1A0B9800A07C}" srcOrd="2" destOrd="0" presId="urn:microsoft.com/office/officeart/2005/8/layout/hProcess11"/>
    <dgm:cxn modelId="{819F6DCB-7383-1D4C-8C11-17F20FD96102}" type="presParOf" srcId="{6374EE68-D468-7141-8EF9-1DC428F6899D}" destId="{9C4B65B3-F5E1-A646-B022-8E2BDFD9B69D}" srcOrd="1" destOrd="0" presId="urn:microsoft.com/office/officeart/2005/8/layout/hProcess11"/>
    <dgm:cxn modelId="{9FE89469-CA01-4E4B-9FC8-4E94F9750C85}" type="presParOf" srcId="{6374EE68-D468-7141-8EF9-1DC428F6899D}" destId="{FE91D200-897C-8141-8802-96CDE6F2E3D7}" srcOrd="2" destOrd="0" presId="urn:microsoft.com/office/officeart/2005/8/layout/hProcess11"/>
    <dgm:cxn modelId="{7B3DDCF5-1B17-A54F-9B54-EDC006BDE8BE}" type="presParOf" srcId="{FE91D200-897C-8141-8802-96CDE6F2E3D7}" destId="{4FEB3CA1-4A8F-254F-BCDE-9B9A07679B16}" srcOrd="0" destOrd="0" presId="urn:microsoft.com/office/officeart/2005/8/layout/hProcess11"/>
    <dgm:cxn modelId="{8E500FB0-D1B2-8042-B343-EDAF9AA8F13B}" type="presParOf" srcId="{FE91D200-897C-8141-8802-96CDE6F2E3D7}" destId="{481419DA-410C-9642-8F5E-21D549B1B152}" srcOrd="1" destOrd="0" presId="urn:microsoft.com/office/officeart/2005/8/layout/hProcess11"/>
    <dgm:cxn modelId="{A1B5DF7F-7C45-E94F-A29F-540153FBEA70}" type="presParOf" srcId="{FE91D200-897C-8141-8802-96CDE6F2E3D7}" destId="{6DA2B17E-F39A-3F4C-9C34-7A9867966E57}" srcOrd="2" destOrd="0" presId="urn:microsoft.com/office/officeart/2005/8/layout/hProcess11"/>
    <dgm:cxn modelId="{A6F3D820-9C13-054C-BFD3-10E9EBFDD99A}" type="presParOf" srcId="{6374EE68-D468-7141-8EF9-1DC428F6899D}" destId="{9A28EF48-2C12-3944-91B7-92E9ED4C57FB}" srcOrd="3" destOrd="0" presId="urn:microsoft.com/office/officeart/2005/8/layout/hProcess11"/>
    <dgm:cxn modelId="{2620E834-507F-B342-BDF8-29006CAF976C}" type="presParOf" srcId="{6374EE68-D468-7141-8EF9-1DC428F6899D}" destId="{7BD4220B-16D7-1543-BEEE-1AEF4441E0AC}" srcOrd="4" destOrd="0" presId="urn:microsoft.com/office/officeart/2005/8/layout/hProcess11"/>
    <dgm:cxn modelId="{D40B4B2A-E078-5040-89D2-96D02E389815}" type="presParOf" srcId="{7BD4220B-16D7-1543-BEEE-1AEF4441E0AC}" destId="{B18FFEFF-7D48-AF48-8EEE-5F59D443262F}" srcOrd="0" destOrd="0" presId="urn:microsoft.com/office/officeart/2005/8/layout/hProcess11"/>
    <dgm:cxn modelId="{B2B4A507-89E1-4449-AD18-EDBF06EE11F3}" type="presParOf" srcId="{7BD4220B-16D7-1543-BEEE-1AEF4441E0AC}" destId="{2A32ADDA-6CE0-0C48-B2F1-291FED00448F}" srcOrd="1" destOrd="0" presId="urn:microsoft.com/office/officeart/2005/8/layout/hProcess11"/>
    <dgm:cxn modelId="{AEABEC7D-2E41-FD4E-9C18-15D82C093551}" type="presParOf" srcId="{7BD4220B-16D7-1543-BEEE-1AEF4441E0AC}" destId="{6BF91C6B-6A6A-5541-92DC-CC95B8572572}" srcOrd="2" destOrd="0" presId="urn:microsoft.com/office/officeart/2005/8/layout/hProcess11"/>
    <dgm:cxn modelId="{00CEC992-443D-DD47-99E8-B3FBE6C3A5DF}" type="presParOf" srcId="{6374EE68-D468-7141-8EF9-1DC428F6899D}" destId="{199E79E3-F1C3-9247-A3FA-778A83E57337}" srcOrd="5" destOrd="0" presId="urn:microsoft.com/office/officeart/2005/8/layout/hProcess11"/>
    <dgm:cxn modelId="{13761B49-97E6-E94F-BC14-FD65BC36F2AD}" type="presParOf" srcId="{6374EE68-D468-7141-8EF9-1DC428F6899D}" destId="{89276403-520F-BB44-841F-26AA007CEF56}" srcOrd="6" destOrd="0" presId="urn:microsoft.com/office/officeart/2005/8/layout/hProcess11"/>
    <dgm:cxn modelId="{3C8D3ED9-39A7-8C47-8482-7508232C9301}" type="presParOf" srcId="{89276403-520F-BB44-841F-26AA007CEF56}" destId="{8B4A9DB4-994F-FC48-9B93-CA21F36E5273}" srcOrd="0" destOrd="0" presId="urn:microsoft.com/office/officeart/2005/8/layout/hProcess11"/>
    <dgm:cxn modelId="{FE7A4CEF-2244-7D40-8697-94EE7F91B6C3}" type="presParOf" srcId="{89276403-520F-BB44-841F-26AA007CEF56}" destId="{F86D1278-278C-204A-B2E2-AE29FA5A888F}" srcOrd="1" destOrd="0" presId="urn:microsoft.com/office/officeart/2005/8/layout/hProcess11"/>
    <dgm:cxn modelId="{C3E9B497-B5D4-1144-A386-02DD91E8C006}" type="presParOf" srcId="{89276403-520F-BB44-841F-26AA007CEF56}" destId="{01CA6DA4-DE87-C843-8B1D-A0AA32BEF58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BEE65-48E2-6743-B8E1-583669BCF236}">
      <dsp:nvSpPr>
        <dsp:cNvPr id="0" name=""/>
        <dsp:cNvSpPr/>
      </dsp:nvSpPr>
      <dsp:spPr>
        <a:xfrm>
          <a:off x="0" y="1305401"/>
          <a:ext cx="5181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FA2D4B-335B-A94C-8D45-F09451CF6EF6}">
      <dsp:nvSpPr>
        <dsp:cNvPr id="0" name=""/>
        <dsp:cNvSpPr/>
      </dsp:nvSpPr>
      <dsp:spPr>
        <a:xfrm>
          <a:off x="2333" y="0"/>
          <a:ext cx="11225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Subscription Start </a:t>
          </a:r>
          <a:r>
            <a:rPr lang="en-US" sz="1300" kern="1200" dirty="0" smtClean="0">
              <a:solidFill>
                <a:schemeClr val="accent6"/>
              </a:solidFill>
              <a:latin typeface="Zapf Dingbats"/>
              <a:ea typeface="Zapf Dingbats"/>
              <a:cs typeface="Zapf Dingbats"/>
              <a:sym typeface="Zapf Dingbats"/>
            </a:rPr>
            <a:t>✔</a:t>
          </a:r>
          <a:endParaRPr lang="en-US" sz="1300" kern="1200" dirty="0">
            <a:solidFill>
              <a:schemeClr val="accent6"/>
            </a:solidFill>
          </a:endParaRPr>
        </a:p>
      </dsp:txBody>
      <dsp:txXfrm>
        <a:off x="2333" y="0"/>
        <a:ext cx="1122595" cy="1740535"/>
      </dsp:txXfrm>
    </dsp:sp>
    <dsp:sp modelId="{1BDDC19A-5F1D-5C4C-86B3-850591A521F5}">
      <dsp:nvSpPr>
        <dsp:cNvPr id="0" name=""/>
        <dsp:cNvSpPr/>
      </dsp:nvSpPr>
      <dsp:spPr>
        <a:xfrm>
          <a:off x="346064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47BCD-94BF-384E-9E02-B9C9772C5394}">
      <dsp:nvSpPr>
        <dsp:cNvPr id="0" name=""/>
        <dsp:cNvSpPr/>
      </dsp:nvSpPr>
      <dsp:spPr>
        <a:xfrm>
          <a:off x="1181059" y="2610802"/>
          <a:ext cx="11225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End Independent Period</a:t>
          </a:r>
          <a:endParaRPr lang="en-US" sz="1300" kern="1200" dirty="0"/>
        </a:p>
      </dsp:txBody>
      <dsp:txXfrm>
        <a:off x="1181059" y="2610802"/>
        <a:ext cx="1122595" cy="1740535"/>
      </dsp:txXfrm>
    </dsp:sp>
    <dsp:sp modelId="{890855B3-0913-3E4B-900A-7B63C59B7500}">
      <dsp:nvSpPr>
        <dsp:cNvPr id="0" name=""/>
        <dsp:cNvSpPr/>
      </dsp:nvSpPr>
      <dsp:spPr>
        <a:xfrm>
          <a:off x="1524790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54901-57DC-2845-9111-0E3246237BF5}">
      <dsp:nvSpPr>
        <dsp:cNvPr id="0" name=""/>
        <dsp:cNvSpPr/>
      </dsp:nvSpPr>
      <dsp:spPr>
        <a:xfrm>
          <a:off x="2359784" y="0"/>
          <a:ext cx="11225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Subscription End </a:t>
          </a:r>
          <a:r>
            <a:rPr lang="en-US" sz="1300" kern="1200" dirty="0" smtClean="0">
              <a:solidFill>
                <a:schemeClr val="accent6"/>
              </a:solidFill>
              <a:latin typeface="Zapf Dingbats"/>
              <a:ea typeface="Zapf Dingbats"/>
              <a:cs typeface="Zapf Dingbats"/>
              <a:sym typeface="Zapf Dingbats"/>
            </a:rPr>
            <a:t>✔</a:t>
          </a:r>
          <a:endParaRPr lang="en-US" sz="1300" kern="1200" dirty="0"/>
        </a:p>
      </dsp:txBody>
      <dsp:txXfrm>
        <a:off x="2359784" y="0"/>
        <a:ext cx="1122595" cy="1740535"/>
      </dsp:txXfrm>
    </dsp:sp>
    <dsp:sp modelId="{F292C414-4691-C34C-B60E-9B95F1070557}">
      <dsp:nvSpPr>
        <dsp:cNvPr id="0" name=""/>
        <dsp:cNvSpPr/>
      </dsp:nvSpPr>
      <dsp:spPr>
        <a:xfrm>
          <a:off x="2703515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A628B-F518-2D47-99F2-B015832DEA71}">
      <dsp:nvSpPr>
        <dsp:cNvPr id="0" name=""/>
        <dsp:cNvSpPr/>
      </dsp:nvSpPr>
      <dsp:spPr>
        <a:xfrm>
          <a:off x="3538510" y="2610802"/>
          <a:ext cx="11225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End Dependent Period</a:t>
          </a:r>
          <a:endParaRPr lang="en-US" sz="1300" kern="1200" dirty="0"/>
        </a:p>
      </dsp:txBody>
      <dsp:txXfrm>
        <a:off x="3538510" y="2610802"/>
        <a:ext cx="1122595" cy="1740535"/>
      </dsp:txXfrm>
    </dsp:sp>
    <dsp:sp modelId="{F502430A-6002-BC4E-AA33-5F9E5989182F}">
      <dsp:nvSpPr>
        <dsp:cNvPr id="0" name=""/>
        <dsp:cNvSpPr/>
      </dsp:nvSpPr>
      <dsp:spPr>
        <a:xfrm>
          <a:off x="3882241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F30C3-8F60-BD4F-84B3-FADFD328B327}">
      <dsp:nvSpPr>
        <dsp:cNvPr id="0" name=""/>
        <dsp:cNvSpPr/>
      </dsp:nvSpPr>
      <dsp:spPr>
        <a:xfrm>
          <a:off x="0" y="1305401"/>
          <a:ext cx="5181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057D25-377D-4E45-8DE8-9060F7717903}">
      <dsp:nvSpPr>
        <dsp:cNvPr id="0" name=""/>
        <dsp:cNvSpPr/>
      </dsp:nvSpPr>
      <dsp:spPr>
        <a:xfrm>
          <a:off x="2333" y="0"/>
          <a:ext cx="11225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Subscription Start </a:t>
          </a:r>
          <a:r>
            <a:rPr lang="en-US" sz="1400" kern="1200" dirty="0" smtClean="0">
              <a:solidFill>
                <a:schemeClr val="accent6"/>
              </a:solidFill>
              <a:latin typeface="Zapf Dingbats"/>
              <a:ea typeface="Zapf Dingbats"/>
              <a:cs typeface="Zapf Dingbats"/>
              <a:sym typeface="Zapf Dingbats"/>
            </a:rPr>
            <a:t>✔</a:t>
          </a:r>
          <a:endParaRPr lang="en-US" sz="1400" kern="1200" dirty="0"/>
        </a:p>
      </dsp:txBody>
      <dsp:txXfrm>
        <a:off x="2333" y="0"/>
        <a:ext cx="1122595" cy="1740535"/>
      </dsp:txXfrm>
    </dsp:sp>
    <dsp:sp modelId="{0B800994-AB58-5C4B-B385-53A43EFEC7D5}">
      <dsp:nvSpPr>
        <dsp:cNvPr id="0" name=""/>
        <dsp:cNvSpPr/>
      </dsp:nvSpPr>
      <dsp:spPr>
        <a:xfrm>
          <a:off x="346064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EB3CA1-4A8F-254F-BCDE-9B9A07679B16}">
      <dsp:nvSpPr>
        <dsp:cNvPr id="0" name=""/>
        <dsp:cNvSpPr/>
      </dsp:nvSpPr>
      <dsp:spPr>
        <a:xfrm>
          <a:off x="1181059" y="2610802"/>
          <a:ext cx="11225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Dump date</a:t>
          </a:r>
          <a:endParaRPr lang="en-US" sz="1400" kern="1200" dirty="0"/>
        </a:p>
      </dsp:txBody>
      <dsp:txXfrm>
        <a:off x="1181059" y="2610802"/>
        <a:ext cx="1122595" cy="1740535"/>
      </dsp:txXfrm>
    </dsp:sp>
    <dsp:sp modelId="{481419DA-410C-9642-8F5E-21D549B1B152}">
      <dsp:nvSpPr>
        <dsp:cNvPr id="0" name=""/>
        <dsp:cNvSpPr/>
      </dsp:nvSpPr>
      <dsp:spPr>
        <a:xfrm>
          <a:off x="1524790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FFEFF-7D48-AF48-8EEE-5F59D443262F}">
      <dsp:nvSpPr>
        <dsp:cNvPr id="0" name=""/>
        <dsp:cNvSpPr/>
      </dsp:nvSpPr>
      <dsp:spPr>
        <a:xfrm>
          <a:off x="2359784" y="0"/>
          <a:ext cx="11225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Subscription Ends </a:t>
          </a:r>
          <a:r>
            <a:rPr lang="en-US" sz="1400" kern="1200" dirty="0" smtClean="0">
              <a:solidFill>
                <a:schemeClr val="accent6"/>
              </a:solidFill>
              <a:latin typeface="Zapf Dingbats"/>
              <a:ea typeface="Zapf Dingbats"/>
              <a:cs typeface="Zapf Dingbats"/>
              <a:sym typeface="Zapf Dingbats"/>
            </a:rPr>
            <a:t>✔</a:t>
          </a:r>
          <a:endParaRPr lang="en-US" sz="1400" kern="1200" dirty="0"/>
        </a:p>
      </dsp:txBody>
      <dsp:txXfrm>
        <a:off x="2359784" y="0"/>
        <a:ext cx="1122595" cy="1740535"/>
      </dsp:txXfrm>
    </dsp:sp>
    <dsp:sp modelId="{2A32ADDA-6CE0-0C48-B2F1-291FED00448F}">
      <dsp:nvSpPr>
        <dsp:cNvPr id="0" name=""/>
        <dsp:cNvSpPr/>
      </dsp:nvSpPr>
      <dsp:spPr>
        <a:xfrm>
          <a:off x="2703515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A9DB4-994F-FC48-9B93-CA21F36E5273}">
      <dsp:nvSpPr>
        <dsp:cNvPr id="0" name=""/>
        <dsp:cNvSpPr/>
      </dsp:nvSpPr>
      <dsp:spPr>
        <a:xfrm>
          <a:off x="3538510" y="2610802"/>
          <a:ext cx="11225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Dump date +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#days in Building Dependent period</a:t>
          </a:r>
          <a:endParaRPr lang="en-US" sz="1400" kern="1200" dirty="0"/>
        </a:p>
      </dsp:txBody>
      <dsp:txXfrm>
        <a:off x="3538510" y="2610802"/>
        <a:ext cx="1122595" cy="1740535"/>
      </dsp:txXfrm>
    </dsp:sp>
    <dsp:sp modelId="{F86D1278-278C-204A-B2E2-AE29FA5A888F}">
      <dsp:nvSpPr>
        <dsp:cNvPr id="0" name=""/>
        <dsp:cNvSpPr/>
      </dsp:nvSpPr>
      <dsp:spPr>
        <a:xfrm>
          <a:off x="3882241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3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5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A6F6-8C87-4A61-8651-904FF46E075C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5945-3897-4D82-8B3C-84DE5AF2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rerwin21/erd_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rwin21/customer_analyt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Defection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Erwin &amp; John Herold</a:t>
            </a:r>
          </a:p>
          <a:p>
            <a:r>
              <a:rPr lang="en-US" dirty="0" smtClean="0"/>
              <a:t>Customer Analytics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Predict whether or not an active customer will leave the company</a:t>
            </a:r>
          </a:p>
          <a:p>
            <a:r>
              <a:rPr lang="en-US" dirty="0" smtClean="0"/>
              <a:t>To do so requires establishing a working definition of </a:t>
            </a:r>
            <a:r>
              <a:rPr lang="en-US" b="1" dirty="0" smtClean="0"/>
              <a:t>churn</a:t>
            </a:r>
            <a:r>
              <a:rPr lang="en-US" dirty="0" smtClean="0"/>
              <a:t>, which is when a customer ceases to be a customer. We define churn as:</a:t>
            </a:r>
          </a:p>
          <a:p>
            <a:pPr lvl="1"/>
            <a:r>
              <a:rPr lang="en-US" dirty="0" smtClean="0"/>
              <a:t>A customer that has at least one active subscription during the period of interest (independent period) and does not renew or start a new subscription during the period of prediction (dependent period)</a:t>
            </a:r>
          </a:p>
          <a:p>
            <a:r>
              <a:rPr lang="en-US" dirty="0" smtClean="0"/>
              <a:t>As with most tasks, great care must be taken to properly handle dates to ensure the independent period is not contaminated with dependent information</a:t>
            </a:r>
          </a:p>
          <a:p>
            <a:r>
              <a:rPr lang="en-US" dirty="0" smtClean="0"/>
              <a:t>In addition, the definition of an active customer requires judgement and some careful thinking</a:t>
            </a:r>
          </a:p>
        </p:txBody>
      </p:sp>
    </p:spTree>
    <p:extLst>
      <p:ext uri="{BB962C8B-B14F-4D97-AF65-F5344CB8AC3E}">
        <p14:creationId xmlns:p14="http://schemas.microsoft.com/office/powerpoint/2010/main" val="41119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t="6468" r="2862" b="1348"/>
          <a:stretch/>
        </p:blipFill>
        <p:spPr>
          <a:xfrm>
            <a:off x="2106454" y="1493951"/>
            <a:ext cx="7979092" cy="5306096"/>
          </a:xfrm>
        </p:spPr>
      </p:pic>
      <p:sp>
        <p:nvSpPr>
          <p:cNvPr id="5" name="TextBox 4"/>
          <p:cNvSpPr txBox="1"/>
          <p:nvPr/>
        </p:nvSpPr>
        <p:spPr>
          <a:xfrm>
            <a:off x="11070468" y="6430716"/>
            <a:ext cx="1061434" cy="369332"/>
          </a:xfrm>
          <a:prstGeom prst="rect">
            <a:avLst/>
          </a:prstGeom>
          <a:solidFill>
            <a:schemeClr val="bg2"/>
          </a:solidFill>
          <a:ln w="31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Code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Model 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644834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235934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19111" y="1975555"/>
            <a:ext cx="25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Model Building	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54334" y="19304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Model Deployment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296502" y="4025972"/>
            <a:ext cx="13511" cy="167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5528" y="5741738"/>
            <a:ext cx="1648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Churn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704685" y="2958684"/>
            <a:ext cx="604217" cy="1057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54858" y="2462605"/>
            <a:ext cx="1472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Predict Churn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52" b="3034"/>
          <a:stretch/>
        </p:blipFill>
        <p:spPr>
          <a:xfrm>
            <a:off x="2910563" y="1346763"/>
            <a:ext cx="6370872" cy="5260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Flow – Training and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335" r="10912" b="53269"/>
          <a:stretch/>
        </p:blipFill>
        <p:spPr>
          <a:xfrm>
            <a:off x="2979316" y="1346763"/>
            <a:ext cx="6284891" cy="533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070468" y="6430716"/>
            <a:ext cx="1061434" cy="369332"/>
          </a:xfrm>
          <a:prstGeom prst="rect">
            <a:avLst/>
          </a:prstGeom>
          <a:solidFill>
            <a:schemeClr val="bg2"/>
          </a:solidFill>
          <a:ln w="3175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8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Evaluation – Length and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7" y="1300766"/>
            <a:ext cx="4816971" cy="5436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988676" y="3049619"/>
            <a:ext cx="5937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Running the code on Ryan’s PC (8GB RAM and Core i7) takes 44 seconds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82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– AUC and Lift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8" r="9976" b="3704"/>
          <a:stretch/>
        </p:blipFill>
        <p:spPr>
          <a:xfrm>
            <a:off x="86904" y="1758576"/>
            <a:ext cx="5543875" cy="49381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8" r="9139" b="4968"/>
          <a:stretch/>
        </p:blipFill>
        <p:spPr>
          <a:xfrm>
            <a:off x="6288507" y="1811179"/>
            <a:ext cx="5831532" cy="5024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9832" y="1283366"/>
            <a:ext cx="3545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AUC - .91 to .96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98206" y="1270053"/>
            <a:ext cx="211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Lift – 1.7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86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– Partial Dependence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t="19764" r="9664" b="3921"/>
          <a:stretch/>
        </p:blipFill>
        <p:spPr>
          <a:xfrm>
            <a:off x="368968" y="1689667"/>
            <a:ext cx="5194851" cy="51206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8964" r="9503" b="3920"/>
          <a:stretch/>
        </p:blipFill>
        <p:spPr>
          <a:xfrm>
            <a:off x="6882064" y="1689667"/>
            <a:ext cx="5165558" cy="51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4" name="gettyimages-712-3_h8_c_optimize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>
                  <p14:fade out="2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850" y="1825625"/>
            <a:ext cx="7735888" cy="4351338"/>
          </a:xfrm>
        </p:spPr>
      </p:pic>
    </p:spTree>
    <p:extLst>
      <p:ext uri="{BB962C8B-B14F-4D97-AF65-F5344CB8AC3E}">
        <p14:creationId xmlns:p14="http://schemas.microsoft.com/office/powerpoint/2010/main" val="1444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showWhenStopped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222</Words>
  <Application>Microsoft Office PowerPoint</Application>
  <PresentationFormat>Widescreen</PresentationFormat>
  <Paragraphs>34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Zapf Dingbats</vt:lpstr>
      <vt:lpstr>Office Theme</vt:lpstr>
      <vt:lpstr>Customer Defection</vt:lpstr>
      <vt:lpstr>Overview</vt:lpstr>
      <vt:lpstr>Business Understanding</vt:lpstr>
      <vt:lpstr>Churn Model Structure</vt:lpstr>
      <vt:lpstr>Code Flow – Training and Deployment</vt:lpstr>
      <vt:lpstr>Code Evaluation – Length and Time</vt:lpstr>
      <vt:lpstr>Model Evaluation – AUC and Lift</vt:lpstr>
      <vt:lpstr>Model Evaluation – Partial Dependence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Defection</dc:title>
  <dc:creator>Ryan</dc:creator>
  <cp:lastModifiedBy>Ryan</cp:lastModifiedBy>
  <cp:revision>14</cp:revision>
  <dcterms:created xsi:type="dcterms:W3CDTF">2015-11-17T23:21:26Z</dcterms:created>
  <dcterms:modified xsi:type="dcterms:W3CDTF">2015-11-18T14:57:30Z</dcterms:modified>
</cp:coreProperties>
</file>