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89" r:id="rId3"/>
    <p:sldId id="290" r:id="rId4"/>
    <p:sldId id="291" r:id="rId5"/>
    <p:sldId id="285" r:id="rId6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79427" autoAdjust="0"/>
  </p:normalViewPr>
  <p:slideViewPr>
    <p:cSldViewPr snapToGrid="0">
      <p:cViewPr>
        <p:scale>
          <a:sx n="114" d="100"/>
          <a:sy n="114" d="100"/>
        </p:scale>
        <p:origin x="448" y="-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49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46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87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02.05.18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=""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=""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=""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18338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85736"/>
            <a:ext cx="8496300" cy="63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100" y="185736"/>
            <a:ext cx="9144000" cy="1143000"/>
          </a:xfrm>
        </p:spPr>
        <p:txBody>
          <a:bodyPr rtlCol="0"/>
          <a:lstStyle/>
          <a:p>
            <a:pPr rtl="0"/>
            <a:r>
              <a:rPr lang="de-CH" dirty="0" smtClean="0"/>
              <a:t>Class </a:t>
            </a:r>
            <a:r>
              <a:rPr lang="de-CH" dirty="0" err="1" smtClean="0"/>
              <a:t>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9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7800" y="185736"/>
            <a:ext cx="9144000" cy="1143000"/>
          </a:xfrm>
        </p:spPr>
        <p:txBody>
          <a:bodyPr rtlCol="0"/>
          <a:lstStyle/>
          <a:p>
            <a:pPr rtl="0"/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/>
          </a:p>
        </p:txBody>
      </p:sp>
      <p:pic>
        <p:nvPicPr>
          <p:cNvPr id="2049" name="Picture 1" descr="age1image3827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176336"/>
            <a:ext cx="7569200" cy="534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7800" y="185736"/>
            <a:ext cx="9144000" cy="1143000"/>
          </a:xfrm>
        </p:spPr>
        <p:txBody>
          <a:bodyPr rtlCol="0"/>
          <a:lstStyle/>
          <a:p>
            <a:pPr rtl="0"/>
            <a:r>
              <a:rPr lang="de-CH" dirty="0" err="1" smtClean="0"/>
              <a:t>Component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9</TotalTime>
  <Words>39</Words>
  <Application>Microsoft Macintosh PowerPoint</Application>
  <PresentationFormat>Widescreen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Gesundheit und Fitness 16:9</vt:lpstr>
      <vt:lpstr>social anxiety disorder</vt:lpstr>
      <vt:lpstr>Class Diagram</vt:lpstr>
      <vt:lpstr>Deployment Diagram</vt:lpstr>
      <vt:lpstr>Component Diagram</vt:lpstr>
      <vt:lpstr>Discussion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Ohran Mujkic</cp:lastModifiedBy>
  <cp:revision>31</cp:revision>
  <dcterms:created xsi:type="dcterms:W3CDTF">2018-04-06T07:14:23Z</dcterms:created>
  <dcterms:modified xsi:type="dcterms:W3CDTF">2018-05-02T18:22:01Z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