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86" r:id="rId3"/>
    <p:sldId id="284" r:id="rId4"/>
    <p:sldId id="287" r:id="rId5"/>
    <p:sldId id="288" r:id="rId6"/>
    <p:sldId id="289" r:id="rId7"/>
    <p:sldId id="285" r:id="rId8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706" autoAdjust="0"/>
  </p:normalViewPr>
  <p:slideViewPr>
    <p:cSldViewPr snapToGrid="0">
      <p:cViewPr varScale="1">
        <p:scale>
          <a:sx n="113" d="100"/>
          <a:sy n="113" d="100"/>
        </p:scale>
        <p:origin x="496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76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14.06.18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xmlns="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xmlns="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xmlns="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AF1581-D72B-473E-BBB1-68F7CC1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B8E75E7-310F-47B0-AFAB-B8B40D7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92239F-51DD-46C2-AE7A-131CADA5D7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45C19F7-69FD-49D3-A0CB-C90228C6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65845C7-D686-4E23-8BD0-DBC92ACC60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 err="1"/>
              <a:t>patterns</a:t>
            </a:r>
            <a:r>
              <a:rPr lang="de-CH" dirty="0"/>
              <a:t> etc.</a:t>
            </a:r>
          </a:p>
          <a:p>
            <a:pPr lvl="1"/>
            <a:r>
              <a:rPr lang="de-CH" dirty="0" err="1"/>
              <a:t>dfs</a:t>
            </a:r>
            <a:r>
              <a:rPr lang="de-CH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contribution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xmlns="" id="{4826C516-7962-43DD-91DE-796EF9BA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53505"/>
              </p:ext>
            </p:extLst>
          </p:nvPr>
        </p:nvGraphicFramePr>
        <p:xfrm>
          <a:off x="1524000" y="1714500"/>
          <a:ext cx="9197947" cy="2590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74531">
                  <a:extLst>
                    <a:ext uri="{9D8B030D-6E8A-4147-A177-3AD203B41FA5}">
                      <a16:colId xmlns:a16="http://schemas.microsoft.com/office/drawing/2014/main" xmlns="" val="3324012689"/>
                    </a:ext>
                  </a:extLst>
                </a:gridCol>
                <a:gridCol w="6223416">
                  <a:extLst>
                    <a:ext uri="{9D8B030D-6E8A-4147-A177-3AD203B41FA5}">
                      <a16:colId xmlns:a16="http://schemas.microsoft.com/office/drawing/2014/main" xmlns="" val="40074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Andreas Erb (res13)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</a:t>
                      </a:r>
                      <a:r>
                        <a:rPr lang="de-CH"/>
                        <a:t>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Scrummaster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28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Nik Arm (</a:t>
                      </a:r>
                      <a:r>
                        <a:rPr lang="de-CH" sz="1800" kern="1200" dirty="0" err="1">
                          <a:effectLst/>
                        </a:rPr>
                        <a:t>projektins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Initial </a:t>
                      </a:r>
                      <a:r>
                        <a:rPr lang="de-CH" dirty="0" err="1"/>
                        <a:t>GUI’s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82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Beat </a:t>
                      </a:r>
                      <a:r>
                        <a:rPr lang="de-CH" sz="1800" kern="1200" dirty="0" err="1">
                          <a:effectLst/>
                        </a:rPr>
                        <a:t>Schärz</a:t>
                      </a:r>
                      <a:r>
                        <a:rPr lang="de-CH" sz="1800" kern="1200" dirty="0">
                          <a:effectLst/>
                        </a:rPr>
                        <a:t> (pidu2)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6091768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Dario </a:t>
                      </a:r>
                      <a:r>
                        <a:rPr lang="de-CH" sz="1800" kern="1200" dirty="0" err="1">
                          <a:effectLst/>
                        </a:rPr>
                        <a:t>Furigo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VirtSyntaxError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Projektleiter, Diary, Design (Buttons)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496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Ivo </a:t>
                      </a:r>
                      <a:r>
                        <a:rPr lang="de-CH" sz="1800" kern="1200" dirty="0" err="1">
                          <a:effectLst/>
                        </a:rPr>
                        <a:t>Kozina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kozinai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Desig</a:t>
                      </a:r>
                      <a:r>
                        <a:rPr lang="de-CH" baseline="0" dirty="0" smtClean="0"/>
                        <a:t>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20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Janick</a:t>
                      </a:r>
                      <a:r>
                        <a:rPr lang="de-CH" sz="1800" kern="1200" dirty="0">
                          <a:effectLst/>
                        </a:rPr>
                        <a:t> A. </a:t>
                      </a:r>
                      <a:r>
                        <a:rPr lang="de-CH" sz="1800" kern="1200" dirty="0" err="1">
                          <a:effectLst/>
                        </a:rPr>
                        <a:t>Lüdi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janexander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69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Ohran</a:t>
                      </a:r>
                      <a:r>
                        <a:rPr lang="de-CH" sz="1800" kern="1200" dirty="0">
                          <a:effectLst/>
                        </a:rPr>
                        <a:t> Mujkic (mujko1)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Diary</a:t>
                      </a:r>
                      <a:r>
                        <a:rPr lang="de-CH" dirty="0" smtClean="0"/>
                        <a:t>,</a:t>
                      </a:r>
                      <a:r>
                        <a:rPr lang="de-CH" baseline="0" dirty="0" smtClean="0"/>
                        <a:t> Design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90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r>
              <a:rPr lang="de-CH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1</TotalTime>
  <Words>125</Words>
  <Application>Microsoft Macintosh PowerPoint</Application>
  <PresentationFormat>Widescreen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Gesundheit und Fitness 16:9</vt:lpstr>
      <vt:lpstr>social anxiety disorder</vt:lpstr>
      <vt:lpstr>Features</vt:lpstr>
      <vt:lpstr>architecture</vt:lpstr>
      <vt:lpstr>coding highlights</vt:lpstr>
      <vt:lpstr>list of personal contribution</vt:lpstr>
      <vt:lpstr>lessons learnt</vt:lpstr>
      <vt:lpstr>Discussion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Ohran Mujkic</cp:lastModifiedBy>
  <cp:revision>3</cp:revision>
  <dcterms:created xsi:type="dcterms:W3CDTF">2018-04-06T07:14:23Z</dcterms:created>
  <dcterms:modified xsi:type="dcterms:W3CDTF">2018-06-14T05:58:53Z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