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86" r:id="rId3"/>
    <p:sldId id="284" r:id="rId4"/>
    <p:sldId id="287" r:id="rId5"/>
    <p:sldId id="290" r:id="rId6"/>
    <p:sldId id="288" r:id="rId7"/>
    <p:sldId id="289" r:id="rId8"/>
    <p:sldId id="285" r:id="rId9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706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52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9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7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3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F1581-D72B-473E-BBB1-68F7CC16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E75E7-310F-47B0-AFAB-B8B40D73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2239F-51DD-46C2-AE7A-131CADA5D7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Patiententagebuch</a:t>
            </a:r>
          </a:p>
          <a:p>
            <a:r>
              <a:rPr lang="de-CH" dirty="0"/>
              <a:t>Angehörigentagebuch</a:t>
            </a:r>
          </a:p>
          <a:p>
            <a:r>
              <a:rPr lang="de-CH" dirty="0"/>
              <a:t>Zielvereinbarung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5C19F7-69FD-49D3-A0CB-C90228C65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5845C7-D686-4E23-8BD0-DBC92ACC60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err="1"/>
              <a:t>Notifications</a:t>
            </a:r>
            <a:endParaRPr lang="de-CH" dirty="0"/>
          </a:p>
          <a:p>
            <a:r>
              <a:rPr lang="de-CH" dirty="0"/>
              <a:t>Patienten</a:t>
            </a:r>
            <a:r>
              <a:rPr lang="de-CH"/>
              <a:t>/Ärztesicht</a:t>
            </a:r>
          </a:p>
        </p:txBody>
      </p:sp>
    </p:spTree>
    <p:extLst>
      <p:ext uri="{BB962C8B-B14F-4D97-AF65-F5344CB8AC3E}">
        <p14:creationId xmlns:p14="http://schemas.microsoft.com/office/powerpoint/2010/main" val="16549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3 Tier</a:t>
            </a:r>
          </a:p>
          <a:p>
            <a:pPr rtl="0"/>
            <a:r>
              <a:rPr lang="de-DE" dirty="0"/>
              <a:t>DB: H2</a:t>
            </a:r>
          </a:p>
          <a:p>
            <a:pPr rtl="0"/>
            <a:r>
              <a:rPr lang="de-DE" dirty="0"/>
              <a:t>ORM: </a:t>
            </a:r>
            <a:r>
              <a:rPr lang="de-DE" dirty="0" err="1"/>
              <a:t>Hibernate</a:t>
            </a:r>
            <a:endParaRPr lang="de-DE" dirty="0"/>
          </a:p>
          <a:p>
            <a:pPr rtl="0"/>
            <a:r>
              <a:rPr lang="de-DE" dirty="0"/>
              <a:t>UI Framework: </a:t>
            </a:r>
            <a:r>
              <a:rPr lang="de-DE" dirty="0" err="1"/>
              <a:t>Vaadin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 (</a:t>
            </a:r>
            <a:r>
              <a:rPr lang="de-CH" dirty="0" err="1"/>
              <a:t>JpaUtility</a:t>
            </a:r>
            <a:r>
              <a:rPr lang="de-CH" dirty="0"/>
              <a:t>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0DC675-3249-4BF9-BA9D-CEA5DF8D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2" y="2387360"/>
            <a:ext cx="4695825" cy="3838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33DEFE-B336-41DD-90E3-A5E0DD51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381" y="3354147"/>
            <a:ext cx="660082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27980DF-8510-4157-BB49-530F3501DAEC}"/>
              </a:ext>
            </a:extLst>
          </p:cNvPr>
          <p:cNvSpPr txBox="1"/>
          <p:nvPr/>
        </p:nvSpPr>
        <p:spPr>
          <a:xfrm>
            <a:off x="422694" y="200995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JpaUtility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1B1C59-C91F-4882-B720-BBF01FD7D2A6}"/>
              </a:ext>
            </a:extLst>
          </p:cNvPr>
          <p:cNvSpPr txBox="1"/>
          <p:nvPr/>
        </p:nvSpPr>
        <p:spPr>
          <a:xfrm>
            <a:off x="5371381" y="2921479"/>
            <a:ext cx="29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usage in </a:t>
            </a:r>
            <a:r>
              <a:rPr lang="en-GB" dirty="0" err="1"/>
              <a:t>UserService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5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 (</a:t>
            </a:r>
            <a:r>
              <a:rPr lang="de-CH" dirty="0" err="1"/>
              <a:t>Baseservice</a:t>
            </a:r>
            <a:r>
              <a:rPr lang="de-CH" dirty="0"/>
              <a:t>)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A6154A-C4C7-4E39-AAD9-DC1A5F1E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3" y="3074688"/>
            <a:ext cx="5041517" cy="26791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A607ED-8AC4-449F-88F6-D55D98082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29" y="3678537"/>
            <a:ext cx="5890608" cy="207528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E18492-DE44-447E-AC71-689DD9A7AC48}"/>
              </a:ext>
            </a:extLst>
          </p:cNvPr>
          <p:cNvSpPr txBox="1"/>
          <p:nvPr/>
        </p:nvSpPr>
        <p:spPr>
          <a:xfrm>
            <a:off x="550113" y="2622431"/>
            <a:ext cx="129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BaseService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BA022E-27C8-42FB-BB8A-1BE8BFC371A4}"/>
              </a:ext>
            </a:extLst>
          </p:cNvPr>
          <p:cNvSpPr txBox="1"/>
          <p:nvPr/>
        </p:nvSpPr>
        <p:spPr>
          <a:xfrm>
            <a:off x="5969029" y="3244334"/>
            <a:ext cx="441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Implementation example in </a:t>
            </a:r>
            <a:r>
              <a:rPr lang="en-GB" dirty="0" err="1"/>
              <a:t>BaseServiceImpl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2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contribution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4826C516-7962-43DD-91DE-796EF9BA1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790330"/>
              </p:ext>
            </p:extLst>
          </p:nvPr>
        </p:nvGraphicFramePr>
        <p:xfrm>
          <a:off x="1524000" y="1714500"/>
          <a:ext cx="9197947" cy="2595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974531">
                  <a:extLst>
                    <a:ext uri="{9D8B030D-6E8A-4147-A177-3AD203B41FA5}">
                      <a16:colId xmlns:a16="http://schemas.microsoft.com/office/drawing/2014/main" val="3324012689"/>
                    </a:ext>
                  </a:extLst>
                </a:gridCol>
                <a:gridCol w="6223416">
                  <a:extLst>
                    <a:ext uri="{9D8B030D-6E8A-4147-A177-3AD203B41FA5}">
                      <a16:colId xmlns:a16="http://schemas.microsoft.com/office/drawing/2014/main" val="400748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Nik Arm (</a:t>
                      </a:r>
                      <a:r>
                        <a:rPr lang="de-CH" sz="1800" kern="1200" dirty="0" err="1">
                          <a:effectLst/>
                        </a:rPr>
                        <a:t>projektins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Initial </a:t>
                      </a:r>
                      <a:r>
                        <a:rPr lang="de-CH" dirty="0" err="1"/>
                        <a:t>GUI’s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Andreas Erb (res13)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Scrummaster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1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Dario </a:t>
                      </a:r>
                      <a:r>
                        <a:rPr lang="de-CH" sz="1800" kern="1200" dirty="0" err="1">
                          <a:effectLst/>
                        </a:rPr>
                        <a:t>Furigo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VirtSyntaxError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Projektleiter, Diary,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Ivo </a:t>
                      </a:r>
                      <a:r>
                        <a:rPr lang="de-CH" sz="1800" kern="1200" dirty="0" err="1">
                          <a:effectLst/>
                        </a:rPr>
                        <a:t>Kozina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kozinai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Desig</a:t>
                      </a:r>
                      <a:r>
                        <a:rPr lang="de-CH" baseline="0" dirty="0"/>
                        <a:t>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Janick</a:t>
                      </a:r>
                      <a:r>
                        <a:rPr lang="de-CH" sz="1800" kern="1200" dirty="0">
                          <a:effectLst/>
                        </a:rPr>
                        <a:t> A. </a:t>
                      </a:r>
                      <a:r>
                        <a:rPr lang="de-CH" sz="1800" kern="1200" dirty="0" err="1">
                          <a:effectLst/>
                        </a:rPr>
                        <a:t>Lüdi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janexander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JUnit</a:t>
                      </a:r>
                      <a:r>
                        <a:rPr lang="de-CH" dirty="0"/>
                        <a:t>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0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Ohran</a:t>
                      </a:r>
                      <a:r>
                        <a:rPr lang="de-CH" sz="1800" kern="1200" dirty="0">
                          <a:effectLst/>
                        </a:rPr>
                        <a:t> Mujkic (mujko1)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Diary</a:t>
                      </a:r>
                      <a:r>
                        <a:rPr lang="de-CH" dirty="0"/>
                        <a:t>,</a:t>
                      </a:r>
                      <a:r>
                        <a:rPr lang="de-CH" baseline="0" dirty="0"/>
                        <a:t> Design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Beat Schärz (pidu2)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Backlogs,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9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/>
              <a:t>Ablauf eines Projektes mit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MVP Konzept</a:t>
            </a:r>
          </a:p>
          <a:p>
            <a:r>
              <a:rPr lang="de-CH" dirty="0"/>
              <a:t> Zusammenarbeiten mit </a:t>
            </a:r>
            <a:r>
              <a:rPr lang="de-CH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7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167</Words>
  <Application>Microsoft Office PowerPoint</Application>
  <PresentationFormat>Breitbild</PresentationFormat>
  <Paragraphs>48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Gesundheit und Fitness 16:9</vt:lpstr>
      <vt:lpstr>social anxiety disorder</vt:lpstr>
      <vt:lpstr>Features</vt:lpstr>
      <vt:lpstr>architecture</vt:lpstr>
      <vt:lpstr>coding highlights (JpaUtility)</vt:lpstr>
      <vt:lpstr>coding highlights (Baseservice)</vt:lpstr>
      <vt:lpstr>list of personal contribution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Andi Erb</cp:lastModifiedBy>
  <cp:revision>10</cp:revision>
  <dcterms:created xsi:type="dcterms:W3CDTF">2018-04-06T07:14:23Z</dcterms:created>
  <dcterms:modified xsi:type="dcterms:W3CDTF">2018-06-14T16:52:27Z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