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114ABD-976E-45D7-8143-176B797B17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5333760" y="1786680"/>
          <a:ext cx="4541760" cy="1399320"/>
        </p:xfrm>
        <a:graphic>
          <a:graphicData uri="http://schemas.openxmlformats.org/drawingml/2006/table">
            <a:tbl>
              <a:tblPr/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2"/>
          <p:cNvGraphicFramePr/>
          <p:nvPr/>
        </p:nvGraphicFramePr>
        <p:xfrm>
          <a:off x="3750120" y="4147200"/>
          <a:ext cx="6177240" cy="1399320"/>
        </p:xfrm>
        <a:graphic>
          <a:graphicData uri="http://schemas.openxmlformats.org/drawingml/2006/table">
            <a:tbl>
              <a:tblPr/>
              <a:tblGrid>
                <a:gridCol w="1013040"/>
                <a:gridCol w="779040"/>
                <a:gridCol w="773640"/>
                <a:gridCol w="779760"/>
                <a:gridCol w="1048680"/>
                <a:gridCol w="760680"/>
                <a:gridCol w="1022760"/>
              </a:tblGrid>
              <a:tr h="3045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ARP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tmac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request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reply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ICMP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gateway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&lt;mac&gt;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&lt;ip&gt;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you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&lt;mac&gt;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&lt;ip&gt;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&lt;mac&gt;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&lt;ip&gt;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2020-04-02T04:51:22Z</dcterms:created>
  <dc:creator/>
  <dc:description/>
  <dc:language>en-US</dc:language>
  <cp:lastModifiedBy/>
  <dcterms:modified xsi:type="dcterms:W3CDTF">2020-07-24T23:08:42Z</dcterms:modified>
  <cp:revision>13</cp:revision>
  <dc:subject/>
  <dc:title/>
</cp:coreProperties>
</file>