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autoAdjust="0"/>
    <p:restoredTop sz="94658"/>
  </p:normalViewPr>
  <p:slideViewPr>
    <p:cSldViewPr snapToGrid="0">
      <p:cViewPr>
        <p:scale>
          <a:sx n="45" d="100"/>
          <a:sy n="45" d="100"/>
        </p:scale>
        <p:origin x="-96" y="-3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40AE8-3489-2947-971B-E39A6BA2DD38}" type="datetimeFigureOut">
              <a:rPr kumimoji="1" lang="ja-JP" altLang="en-US" smtClean="0"/>
              <a:t>2025/10/22</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55C05-5AFD-EC4A-9469-0E7B099E0589}" type="slidenum">
              <a:rPr kumimoji="1" lang="ja-JP" altLang="en-US" smtClean="0"/>
              <a:t>‹#›</a:t>
            </a:fld>
            <a:endParaRPr kumimoji="1" lang="ja-JP" altLang="en-US"/>
          </a:p>
        </p:txBody>
      </p:sp>
    </p:spTree>
    <p:extLst>
      <p:ext uri="{BB962C8B-B14F-4D97-AF65-F5344CB8AC3E}">
        <p14:creationId xmlns:p14="http://schemas.microsoft.com/office/powerpoint/2010/main" val="144388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DB55C05-5AFD-EC4A-9469-0E7B099E0589}" type="slidenum">
              <a:rPr kumimoji="1" lang="ja-JP" altLang="en-US" smtClean="0"/>
              <a:t>1</a:t>
            </a:fld>
            <a:endParaRPr kumimoji="1" lang="ja-JP" altLang="en-US"/>
          </a:p>
        </p:txBody>
      </p:sp>
    </p:spTree>
    <p:extLst>
      <p:ext uri="{BB962C8B-B14F-4D97-AF65-F5344CB8AC3E}">
        <p14:creationId xmlns:p14="http://schemas.microsoft.com/office/powerpoint/2010/main" val="172571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227F3-BEED-B327-0612-A4B7387512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CD5A2-575B-23C3-D3B7-F2D05569D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39DD55-AAB9-A680-7287-9D68C1130D9E}"/>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8CB45E55-11EF-5892-C9BF-0AEF2B8EF5A8}"/>
              </a:ext>
            </a:extLst>
          </p:cNvPr>
          <p:cNvSpPr>
            <a:spLocks noGrp="1"/>
          </p:cNvSpPr>
          <p:nvPr>
            <p:ph type="sldNum" sz="quarter" idx="5"/>
          </p:nvPr>
        </p:nvSpPr>
        <p:spPr/>
        <p:txBody>
          <a:bodyPr/>
          <a:lstStyle/>
          <a:p>
            <a:fld id="{5BE5B43D-A405-FB4F-8CE2-7FADAE26F5C7}" type="slidenum">
              <a:rPr lang="en-JP" smtClean="0"/>
              <a:t>2</a:t>
            </a:fld>
            <a:endParaRPr lang="en-JP"/>
          </a:p>
        </p:txBody>
      </p:sp>
    </p:spTree>
    <p:extLst>
      <p:ext uri="{BB962C8B-B14F-4D97-AF65-F5344CB8AC3E}">
        <p14:creationId xmlns:p14="http://schemas.microsoft.com/office/powerpoint/2010/main" val="270345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95108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78119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5215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9524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77360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413830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14646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3716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92593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77495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00325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B74C5C9F-4446-4AEC-B13F-3CD57EE11DA9}" type="datetimeFigureOut">
              <a:rPr kumimoji="1" lang="ja-JP" altLang="en-US" smtClean="0"/>
              <a:t>2025/10/22</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44457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mp"/><Relationship Id="rId18" Type="http://schemas.openxmlformats.org/officeDocument/2006/relationships/image" Target="../media/image11.png"/><Relationship Id="rId3" Type="http://schemas.openxmlformats.org/officeDocument/2006/relationships/image" Target="../media/image1.tmp"/><Relationship Id="rId21" Type="http://schemas.openxmlformats.org/officeDocument/2006/relationships/image" Target="../media/image13.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6.png"/><Relationship Id="rId2" Type="http://schemas.openxmlformats.org/officeDocument/2006/relationships/notesSlide" Target="../notesSlides/notesSlide1.xml"/><Relationship Id="rId20" Type="http://schemas.openxmlformats.org/officeDocument/2006/relationships/image" Target="../media/image12.tmp"/><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tmp"/><Relationship Id="rId24" Type="http://schemas.openxmlformats.org/officeDocument/2006/relationships/image" Target="../media/image17.png"/><Relationship Id="rId5" Type="http://schemas.openxmlformats.org/officeDocument/2006/relationships/image" Target="../media/image3.png"/><Relationship Id="rId23" Type="http://schemas.openxmlformats.org/officeDocument/2006/relationships/image" Target="../media/image14.tmp"/><Relationship Id="rId10" Type="http://schemas.openxmlformats.org/officeDocument/2006/relationships/image" Target="../media/image8.tmp"/><Relationship Id="rId19" Type="http://schemas.openxmlformats.org/officeDocument/2006/relationships/image" Target="../media/image18.png"/><Relationship Id="rId4" Type="http://schemas.openxmlformats.org/officeDocument/2006/relationships/image" Target="../media/image2.tmp"/><Relationship Id="rId9" Type="http://schemas.openxmlformats.org/officeDocument/2006/relationships/image" Target="../media/image7.tmp"/><Relationship Id="rId22" Type="http://schemas.openxmlformats.org/officeDocument/2006/relationships/image" Target="../media/image13.tmp"/></Relationships>
</file>

<file path=ppt/slides/_rels/slide2.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image" Target="../media/image35.png"/><Relationship Id="rId42" Type="http://schemas.openxmlformats.org/officeDocument/2006/relationships/image" Target="../media/image56.png"/><Relationship Id="rId47" Type="http://schemas.openxmlformats.org/officeDocument/2006/relationships/image" Target="../media/image61.png"/><Relationship Id="rId63" Type="http://schemas.openxmlformats.org/officeDocument/2006/relationships/image" Target="../media/image77.emf"/><Relationship Id="rId68" Type="http://schemas.openxmlformats.org/officeDocument/2006/relationships/image" Target="../media/image82.png"/><Relationship Id="rId16" Type="http://schemas.openxmlformats.org/officeDocument/2006/relationships/image" Target="../media/image30.png"/><Relationship Id="rId11" Type="http://schemas.openxmlformats.org/officeDocument/2006/relationships/image" Target="../media/image25.png"/><Relationship Id="rId32" Type="http://schemas.openxmlformats.org/officeDocument/2006/relationships/image" Target="../media/image46.png"/><Relationship Id="rId37" Type="http://schemas.openxmlformats.org/officeDocument/2006/relationships/image" Target="../media/image51.png"/><Relationship Id="rId53" Type="http://schemas.openxmlformats.org/officeDocument/2006/relationships/image" Target="../media/image67.png"/><Relationship Id="rId58" Type="http://schemas.openxmlformats.org/officeDocument/2006/relationships/image" Target="../media/image72.png"/><Relationship Id="rId74" Type="http://schemas.openxmlformats.org/officeDocument/2006/relationships/image" Target="../media/image88.png"/><Relationship Id="rId79" Type="http://schemas.openxmlformats.org/officeDocument/2006/relationships/image" Target="../media/image93.png"/><Relationship Id="rId5" Type="http://schemas.openxmlformats.org/officeDocument/2006/relationships/image" Target="../media/image19.png"/><Relationship Id="rId61" Type="http://schemas.openxmlformats.org/officeDocument/2006/relationships/image" Target="../media/image75.png"/><Relationship Id="rId82" Type="http://schemas.openxmlformats.org/officeDocument/2006/relationships/image" Target="../media/image96.emf"/><Relationship Id="rId19" Type="http://schemas.openxmlformats.org/officeDocument/2006/relationships/image" Target="../media/image33.emf"/><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78.emf"/><Relationship Id="rId69" Type="http://schemas.openxmlformats.org/officeDocument/2006/relationships/image" Target="../media/image83.png"/><Relationship Id="rId77" Type="http://schemas.openxmlformats.org/officeDocument/2006/relationships/image" Target="../media/image91.emf"/><Relationship Id="rId8" Type="http://schemas.openxmlformats.org/officeDocument/2006/relationships/image" Target="../media/image22.emf"/><Relationship Id="rId51" Type="http://schemas.openxmlformats.org/officeDocument/2006/relationships/image" Target="../media/image65.png"/><Relationship Id="rId72" Type="http://schemas.openxmlformats.org/officeDocument/2006/relationships/image" Target="../media/image86.png"/><Relationship Id="rId80" Type="http://schemas.openxmlformats.org/officeDocument/2006/relationships/image" Target="../media/image94.png"/><Relationship Id="rId3" Type="http://schemas.openxmlformats.org/officeDocument/2006/relationships/image" Target="../media/image15.png"/><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59" Type="http://schemas.openxmlformats.org/officeDocument/2006/relationships/image" Target="../media/image73.png"/><Relationship Id="rId67" Type="http://schemas.openxmlformats.org/officeDocument/2006/relationships/image" Target="../media/image81.emf"/><Relationship Id="rId20" Type="http://schemas.openxmlformats.org/officeDocument/2006/relationships/image" Target="../media/image34.png"/><Relationship Id="rId41" Type="http://schemas.openxmlformats.org/officeDocument/2006/relationships/image" Target="../media/image55.png"/><Relationship Id="rId54" Type="http://schemas.openxmlformats.org/officeDocument/2006/relationships/image" Target="../media/image68.png"/><Relationship Id="rId62" Type="http://schemas.openxmlformats.org/officeDocument/2006/relationships/image" Target="../media/image76.emf"/><Relationship Id="rId70" Type="http://schemas.openxmlformats.org/officeDocument/2006/relationships/image" Target="../media/image84.png"/><Relationship Id="rId75"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png"/><Relationship Id="rId10" Type="http://schemas.openxmlformats.org/officeDocument/2006/relationships/image" Target="../media/image24.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60" Type="http://schemas.openxmlformats.org/officeDocument/2006/relationships/image" Target="../media/image74.emf"/><Relationship Id="rId65" Type="http://schemas.openxmlformats.org/officeDocument/2006/relationships/image" Target="../media/image79.emf"/><Relationship Id="rId73" Type="http://schemas.openxmlformats.org/officeDocument/2006/relationships/image" Target="../media/image87.png"/><Relationship Id="rId78" Type="http://schemas.openxmlformats.org/officeDocument/2006/relationships/image" Target="../media/image92.png"/><Relationship Id="rId81" Type="http://schemas.openxmlformats.org/officeDocument/2006/relationships/image" Target="../media/image95.emf"/><Relationship Id="rId4" Type="http://schemas.openxmlformats.org/officeDocument/2006/relationships/image" Target="../media/image16.emf"/><Relationship Id="rId9"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9" Type="http://schemas.openxmlformats.org/officeDocument/2006/relationships/image" Target="../media/image53.pn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png"/><Relationship Id="rId76" Type="http://schemas.openxmlformats.org/officeDocument/2006/relationships/image" Target="../media/image90.png"/><Relationship Id="rId7" Type="http://schemas.openxmlformats.org/officeDocument/2006/relationships/image" Target="../media/image21.png"/><Relationship Id="rId71" Type="http://schemas.openxmlformats.org/officeDocument/2006/relationships/image" Target="../media/image85.png"/><Relationship Id="rId2" Type="http://schemas.openxmlformats.org/officeDocument/2006/relationships/notesSlide" Target="../notesSlides/notesSlide2.xml"/><Relationship Id="rId29" Type="http://schemas.openxmlformats.org/officeDocument/2006/relationships/image" Target="../media/image43.png"/><Relationship Id="rId24" Type="http://schemas.openxmlformats.org/officeDocument/2006/relationships/image" Target="../media/image38.png"/><Relationship Id="rId40" Type="http://schemas.openxmlformats.org/officeDocument/2006/relationships/image" Target="../media/image54.emf"/><Relationship Id="rId45" Type="http://schemas.openxmlformats.org/officeDocument/2006/relationships/image" Target="../media/image59.png"/><Relationship Id="rId66" Type="http://schemas.openxmlformats.org/officeDocument/2006/relationships/image" Target="../media/image8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D3764B62-C910-13AD-99A8-2FE5DF97735F}"/>
              </a:ext>
            </a:extLst>
          </p:cNvPr>
          <p:cNvSpPr/>
          <p:nvPr/>
        </p:nvSpPr>
        <p:spPr>
          <a:xfrm>
            <a:off x="0" y="4877851"/>
            <a:ext cx="30275213" cy="37925912"/>
          </a:xfrm>
          <a:prstGeom prst="rect">
            <a:avLst/>
          </a:prstGeom>
          <a:solidFill>
            <a:schemeClr val="bg1">
              <a:lumMod val="9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2FD5682F-C62F-3ED8-88A7-FD0FD7346FCB}"/>
              </a:ext>
            </a:extLst>
          </p:cNvPr>
          <p:cNvSpPr/>
          <p:nvPr/>
        </p:nvSpPr>
        <p:spPr>
          <a:xfrm>
            <a:off x="158974" y="23233880"/>
            <a:ext cx="14864079" cy="19471497"/>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F69BBBDD-01FA-4A5B-40E5-CD7FADD801DF}"/>
              </a:ext>
            </a:extLst>
          </p:cNvPr>
          <p:cNvSpPr/>
          <p:nvPr/>
        </p:nvSpPr>
        <p:spPr>
          <a:xfrm>
            <a:off x="15146158" y="14869494"/>
            <a:ext cx="15072444" cy="21555215"/>
          </a:xfrm>
          <a:prstGeom prst="rect">
            <a:avLst/>
          </a:prstGeom>
          <a:solidFill>
            <a:srgbClr val="FFC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A98990A-E9A1-1DBD-4F93-A11D5DBD6017}"/>
              </a:ext>
            </a:extLst>
          </p:cNvPr>
          <p:cNvSpPr txBox="1"/>
          <p:nvPr/>
        </p:nvSpPr>
        <p:spPr>
          <a:xfrm>
            <a:off x="3439360" y="972634"/>
            <a:ext cx="23396484" cy="2288665"/>
          </a:xfrm>
          <a:prstGeom prst="rect">
            <a:avLst/>
          </a:prstGeom>
          <a:noFill/>
        </p:spPr>
        <p:txBody>
          <a:bodyPr wrap="square" rtlCol="0">
            <a:spAutoFit/>
          </a:bodyPr>
          <a:lstStyle/>
          <a:p>
            <a:pPr algn="ctr"/>
            <a:r>
              <a:rPr kumimoji="1" lang="ja-JP" altLang="en-US" sz="7200" dirty="0">
                <a:latin typeface="Meiryo UI" panose="020B0604030504040204" pitchFamily="50" charset="-128"/>
                <a:ea typeface="Meiryo UI" panose="020B0604030504040204" pitchFamily="50" charset="-128"/>
              </a:rPr>
              <a:t> </a:t>
            </a:r>
            <a:r>
              <a:rPr kumimoji="1" lang="en-US" altLang="ja-JP" sz="7200" dirty="0">
                <a:latin typeface="Meiryo UI" panose="020B0604030504040204" pitchFamily="50" charset="-128"/>
                <a:ea typeface="Meiryo UI" panose="020B0604030504040204" pitchFamily="50" charset="-128"/>
              </a:rPr>
              <a:t>ZEH </a:t>
            </a:r>
            <a:r>
              <a:rPr kumimoji="1" lang="ja-JP" altLang="en-US" sz="7200" dirty="0">
                <a:latin typeface="Meiryo UI" panose="020B0604030504040204" pitchFamily="50" charset="-128"/>
                <a:ea typeface="Meiryo UI" panose="020B0604030504040204" pitchFamily="50" charset="-128"/>
              </a:rPr>
              <a:t>および 非</a:t>
            </a:r>
            <a:r>
              <a:rPr kumimoji="1" lang="en-US" altLang="ja-JP" sz="7200" dirty="0">
                <a:latin typeface="Meiryo UI" panose="020B0604030504040204" pitchFamily="50" charset="-128"/>
                <a:ea typeface="Meiryo UI" panose="020B0604030504040204" pitchFamily="50" charset="-128"/>
              </a:rPr>
              <a:t>ZEH </a:t>
            </a:r>
            <a:r>
              <a:rPr kumimoji="1" lang="ja-JP" altLang="en-US" sz="7200" dirty="0">
                <a:latin typeface="Meiryo UI" panose="020B0604030504040204" pitchFamily="50" charset="-128"/>
                <a:ea typeface="Meiryo UI" panose="020B0604030504040204" pitchFamily="50" charset="-128"/>
              </a:rPr>
              <a:t>環境における在宅人数推定を利用した</a:t>
            </a:r>
            <a:endParaRPr kumimoji="1" lang="en-US" altLang="ja-JP" sz="7200" dirty="0">
              <a:latin typeface="Meiryo UI" panose="020B0604030504040204" pitchFamily="50" charset="-128"/>
              <a:ea typeface="Meiryo UI" panose="020B0604030504040204" pitchFamily="50" charset="-128"/>
            </a:endParaRPr>
          </a:p>
          <a:p>
            <a:pPr algn="ctr"/>
            <a:r>
              <a:rPr kumimoji="1" lang="en-US" altLang="ja-JP" sz="7200" dirty="0">
                <a:latin typeface="Meiryo UI" panose="020B0604030504040204" pitchFamily="50" charset="-128"/>
                <a:ea typeface="Meiryo UI" panose="020B0604030504040204" pitchFamily="50" charset="-128"/>
              </a:rPr>
              <a:t>HVAC </a:t>
            </a:r>
            <a:r>
              <a:rPr kumimoji="1" lang="ja-JP" altLang="en-US" sz="7200" dirty="0">
                <a:latin typeface="Meiryo UI" panose="020B0604030504040204" pitchFamily="50" charset="-128"/>
                <a:ea typeface="Meiryo UI" panose="020B0604030504040204" pitchFamily="50" charset="-128"/>
              </a:rPr>
              <a:t>スケジューリング制御の効用に関する考察</a:t>
            </a:r>
          </a:p>
        </p:txBody>
      </p:sp>
      <p:sp>
        <p:nvSpPr>
          <p:cNvPr id="7" name="テキスト ボックス 6">
            <a:extLst>
              <a:ext uri="{FF2B5EF4-FFF2-40B4-BE49-F238E27FC236}">
                <a16:creationId xmlns:a16="http://schemas.microsoft.com/office/drawing/2014/main" id="{49A79AB8-DDE2-153E-05F3-DED6589A53A2}"/>
              </a:ext>
            </a:extLst>
          </p:cNvPr>
          <p:cNvSpPr txBox="1"/>
          <p:nvPr/>
        </p:nvSpPr>
        <p:spPr>
          <a:xfrm>
            <a:off x="26962111" y="418386"/>
            <a:ext cx="3313102" cy="584775"/>
          </a:xfrm>
          <a:prstGeom prst="rect">
            <a:avLst/>
          </a:prstGeom>
          <a:noFill/>
        </p:spPr>
        <p:txBody>
          <a:bodyPr wrap="square" rtlCol="0">
            <a:spAutoFit/>
          </a:bodyPr>
          <a:lstStyle/>
          <a:p>
            <a:r>
              <a:rPr kumimoji="1" lang="en-US" altLang="ja-JP" sz="3200" dirty="0"/>
              <a:t>2024</a:t>
            </a:r>
            <a:r>
              <a:rPr kumimoji="1" lang="ja-JP" altLang="en-US" sz="3200" dirty="0"/>
              <a:t>年</a:t>
            </a:r>
            <a:r>
              <a:rPr kumimoji="1" lang="en-US" altLang="ja-JP" sz="3200" dirty="0"/>
              <a:t>11</a:t>
            </a:r>
            <a:r>
              <a:rPr kumimoji="1" lang="ja-JP" altLang="en-US" sz="3200" dirty="0"/>
              <a:t>月</a:t>
            </a:r>
            <a:r>
              <a:rPr kumimoji="1" lang="en-US" altLang="ja-JP" sz="3200" dirty="0"/>
              <a:t>25</a:t>
            </a:r>
            <a:r>
              <a:rPr kumimoji="1" lang="ja-JP" altLang="en-US" sz="3200" dirty="0"/>
              <a:t>日</a:t>
            </a:r>
          </a:p>
        </p:txBody>
      </p:sp>
      <p:sp>
        <p:nvSpPr>
          <p:cNvPr id="9" name="テキスト ボックス 8">
            <a:extLst>
              <a:ext uri="{FF2B5EF4-FFF2-40B4-BE49-F238E27FC236}">
                <a16:creationId xmlns:a16="http://schemas.microsoft.com/office/drawing/2014/main" id="{87F5B5B2-2BAC-ADA8-F55C-F430901F6C73}"/>
              </a:ext>
            </a:extLst>
          </p:cNvPr>
          <p:cNvSpPr txBox="1"/>
          <p:nvPr/>
        </p:nvSpPr>
        <p:spPr>
          <a:xfrm>
            <a:off x="4113052" y="3261330"/>
            <a:ext cx="22049101" cy="1569660"/>
          </a:xfrm>
          <a:prstGeom prst="rect">
            <a:avLst/>
          </a:prstGeom>
          <a:noFill/>
        </p:spPr>
        <p:txBody>
          <a:bodyPr wrap="square">
            <a:spAutoFit/>
          </a:bodyPr>
          <a:lstStyle/>
          <a:p>
            <a:r>
              <a:rPr lang="ja-JP" altLang="en-US" sz="4800" dirty="0"/>
              <a:t>○伊東 龍平（富山大学）</a:t>
            </a:r>
            <a:r>
              <a:rPr lang="en-US" altLang="ja-JP" sz="4800" dirty="0"/>
              <a:t>, </a:t>
            </a:r>
            <a:r>
              <a:rPr lang="ja-JP" altLang="en-US" sz="4800" dirty="0"/>
              <a:t>中山 俊太（東京科学大学）</a:t>
            </a:r>
            <a:r>
              <a:rPr lang="en-US" altLang="ja-JP" sz="4800" dirty="0"/>
              <a:t>, </a:t>
            </a:r>
            <a:r>
              <a:rPr lang="ja-JP" altLang="en-US" sz="4800" dirty="0"/>
              <a:t>Nguyen Tam（富山大学）</a:t>
            </a:r>
            <a:endParaRPr lang="en-US" altLang="ja-JP" sz="4800" dirty="0"/>
          </a:p>
          <a:p>
            <a:pPr algn="ctr"/>
            <a:r>
              <a:rPr lang="ja-JP" altLang="en-US" sz="4800" dirty="0"/>
              <a:t>平田 研二（富山大学）</a:t>
            </a:r>
            <a:r>
              <a:rPr lang="en-US" altLang="ja-JP" sz="4800" dirty="0"/>
              <a:t>, </a:t>
            </a:r>
            <a:r>
              <a:rPr lang="ja-JP" altLang="en-US" sz="4800" dirty="0"/>
              <a:t>畑中 健志（東京科学大学）</a:t>
            </a:r>
          </a:p>
        </p:txBody>
      </p:sp>
      <p:cxnSp>
        <p:nvCxnSpPr>
          <p:cNvPr id="11" name="直線コネクタ 10">
            <a:extLst>
              <a:ext uri="{FF2B5EF4-FFF2-40B4-BE49-F238E27FC236}">
                <a16:creationId xmlns:a16="http://schemas.microsoft.com/office/drawing/2014/main" id="{47F7FEDE-BBF1-E2FD-351C-402AA097F56E}"/>
              </a:ext>
            </a:extLst>
          </p:cNvPr>
          <p:cNvCxnSpPr/>
          <p:nvPr/>
        </p:nvCxnSpPr>
        <p:spPr>
          <a:xfrm>
            <a:off x="126202" y="4830990"/>
            <a:ext cx="3002280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24776E8-13B3-2E9F-1D8F-2986DE54CF4E}"/>
              </a:ext>
            </a:extLst>
          </p:cNvPr>
          <p:cNvSpPr txBox="1"/>
          <p:nvPr/>
        </p:nvSpPr>
        <p:spPr>
          <a:xfrm>
            <a:off x="778853" y="4877851"/>
            <a:ext cx="28717497" cy="2677656"/>
          </a:xfrm>
          <a:prstGeom prst="rect">
            <a:avLst/>
          </a:prstGeom>
          <a:noFill/>
        </p:spPr>
        <p:txBody>
          <a:bodyPr wrap="square" rtlCol="0">
            <a:spAutoFit/>
          </a:bodyPr>
          <a:lstStyle/>
          <a:p>
            <a:r>
              <a:rPr kumimoji="1" lang="ja-JP" altLang="en-US" sz="2800" dirty="0">
                <a:latin typeface="Meiryo UI" panose="020B0604030504040204" pitchFamily="50" charset="-128"/>
                <a:ea typeface="Meiryo UI" panose="020B0604030504040204" pitchFamily="50" charset="-128"/>
              </a:rPr>
              <a:t>概要　</a:t>
            </a:r>
            <a:r>
              <a:rPr kumimoji="1" lang="en-US" altLang="ja-JP" sz="2800" dirty="0">
                <a:latin typeface="Meiryo UI" panose="020B0604030504040204" pitchFamily="50" charset="-128"/>
                <a:ea typeface="Meiryo UI" panose="020B0604030504040204" pitchFamily="50" charset="-128"/>
              </a:rPr>
              <a:t>This paper presents the development of a heating, ventilation, and air conditioning (HVAC) control environment that incorporates</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home occupancy schedules. The simulation integrates two key components: a previously developed net-Zero Energy House (ZEH) simulation and a home occupancy estimation based on the energy consumption and household data. By employing a switching control that activates HVAC</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input only when the occupants are present, the system achieves a more realistic energy consumption profile compared to earlier models.</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Using a ZEH model and weather data from the Kitakyushu Jono district, originating from a real-world ZEH demonstration project, the effectiveness of this schedule-based switching control is evaluated. Additionally, the energy-saving performance between ZEH and non-ZEH houses is compared, highlighting the insulation benefits of ZEH.</a:t>
            </a:r>
            <a:endParaRPr kumimoji="1" lang="ja-JP" altLang="en-US" sz="2800" dirty="0">
              <a:latin typeface="Meiryo UI" panose="020B0604030504040204" pitchFamily="50" charset="-128"/>
              <a:ea typeface="Meiryo UI" panose="020B0604030504040204" pitchFamily="50" charset="-128"/>
            </a:endParaRPr>
          </a:p>
        </p:txBody>
      </p:sp>
      <p:cxnSp>
        <p:nvCxnSpPr>
          <p:cNvPr id="15" name="直線コネクタ 14">
            <a:extLst>
              <a:ext uri="{FF2B5EF4-FFF2-40B4-BE49-F238E27FC236}">
                <a16:creationId xmlns:a16="http://schemas.microsoft.com/office/drawing/2014/main" id="{4E00B398-FE65-49EA-9DC6-E84A17203B40}"/>
              </a:ext>
            </a:extLst>
          </p:cNvPr>
          <p:cNvCxnSpPr>
            <a:cxnSpLocks/>
          </p:cNvCxnSpPr>
          <p:nvPr/>
        </p:nvCxnSpPr>
        <p:spPr>
          <a:xfrm>
            <a:off x="15137601" y="8658819"/>
            <a:ext cx="0" cy="3370838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ED6CE19-A7A4-0992-62AD-32EE6E3E43B4}"/>
              </a:ext>
            </a:extLst>
          </p:cNvPr>
          <p:cNvSpPr txBox="1"/>
          <p:nvPr/>
        </p:nvSpPr>
        <p:spPr>
          <a:xfrm>
            <a:off x="15275603" y="39889947"/>
            <a:ext cx="14604199" cy="2862322"/>
          </a:xfrm>
          <a:prstGeom prst="rect">
            <a:avLst/>
          </a:prstGeom>
          <a:noFill/>
        </p:spPr>
        <p:txBody>
          <a:bodyPr wrap="square" rtlCol="0">
            <a:spAutoFit/>
          </a:bodyPr>
          <a:lstStyle/>
          <a:p>
            <a:r>
              <a:rPr kumimoji="1" lang="ja-JP" altLang="en-US" sz="3200" dirty="0"/>
              <a:t>　</a:t>
            </a:r>
            <a:r>
              <a:rPr kumimoji="1" lang="ja-JP" altLang="en-US" sz="4000" dirty="0"/>
              <a:t>参考文献</a:t>
            </a:r>
            <a:endParaRPr kumimoji="1" lang="en-US" altLang="ja-JP" sz="3200" dirty="0"/>
          </a:p>
          <a:p>
            <a:r>
              <a:rPr kumimoji="1" lang="en-US" altLang="ja-JP" sz="2000" dirty="0"/>
              <a:t>[1]</a:t>
            </a:r>
            <a:r>
              <a:rPr kumimoji="1" lang="ja-JP" altLang="en-US" sz="2000" dirty="0"/>
              <a:t> </a:t>
            </a:r>
            <a:r>
              <a:rPr kumimoji="1" lang="en-US" altLang="ja-JP" sz="2000" dirty="0"/>
              <a:t>Nguyen</a:t>
            </a:r>
            <a:r>
              <a:rPr kumimoji="1" lang="ja-JP" altLang="en-US" sz="2000" dirty="0"/>
              <a:t>，伊東，李，平田：再現可能な検証試験を利用した</a:t>
            </a:r>
            <a:r>
              <a:rPr kumimoji="1" lang="en-US" altLang="ja-JP" sz="2000" dirty="0"/>
              <a:t>ZEH</a:t>
            </a:r>
            <a:r>
              <a:rPr kumimoji="1" lang="ja-JP" altLang="en-US" sz="2000" dirty="0"/>
              <a:t>シミュレー ション環境の標準化に関する研究；</a:t>
            </a:r>
            <a:r>
              <a:rPr kumimoji="1" lang="en-US" altLang="ja-JP" sz="2000" dirty="0"/>
              <a:t>SICE</a:t>
            </a:r>
            <a:r>
              <a:rPr kumimoji="1" lang="ja-JP" altLang="en-US" sz="2000" dirty="0"/>
              <a:t>第</a:t>
            </a:r>
            <a:r>
              <a:rPr kumimoji="1" lang="en-US" altLang="ja-JP" sz="2000" dirty="0"/>
              <a:t>11</a:t>
            </a:r>
            <a:r>
              <a:rPr kumimoji="1" lang="ja-JP" altLang="en-US" sz="2000" dirty="0"/>
              <a:t>回制御部門マルチシンポジウム予稿集，</a:t>
            </a:r>
            <a:r>
              <a:rPr kumimoji="1" lang="en-US" altLang="ja-JP" sz="2000" dirty="0"/>
              <a:t>3M7-5 (2024)</a:t>
            </a:r>
          </a:p>
          <a:p>
            <a:r>
              <a:rPr kumimoji="1" lang="en-US" altLang="ja-JP" sz="2000" dirty="0"/>
              <a:t>[2]</a:t>
            </a:r>
            <a:r>
              <a:rPr kumimoji="1" lang="ja-JP" altLang="en-US" sz="2000" dirty="0"/>
              <a:t>中山，田中，畑中：消費電力データを活用したスマート照明の節電効果可視化シミュレータの構築；</a:t>
            </a:r>
            <a:r>
              <a:rPr kumimoji="1" lang="en-US" altLang="ja-JP" sz="2000" dirty="0"/>
              <a:t>SICE</a:t>
            </a:r>
            <a:r>
              <a:rPr kumimoji="1" lang="ja-JP" altLang="en-US" sz="2000" dirty="0"/>
              <a:t>第</a:t>
            </a:r>
            <a:r>
              <a:rPr kumimoji="1" lang="en-US" altLang="ja-JP" sz="2000" dirty="0"/>
              <a:t>11</a:t>
            </a:r>
            <a:r>
              <a:rPr kumimoji="1" lang="ja-JP" altLang="en-US" sz="2000" dirty="0"/>
              <a:t>回制御部門マルチシンポジウム予稿集，</a:t>
            </a:r>
            <a:r>
              <a:rPr kumimoji="1" lang="en-US" altLang="ja-JP" sz="2000" dirty="0"/>
              <a:t>3M7-6 (2024)</a:t>
            </a:r>
          </a:p>
          <a:p>
            <a:r>
              <a:rPr kumimoji="1" lang="en-US" altLang="ja-JP" sz="2000" dirty="0"/>
              <a:t>[3]</a:t>
            </a:r>
            <a:r>
              <a:rPr kumimoji="1" lang="ja-JP" altLang="en-US" sz="2000" dirty="0"/>
              <a:t>上野，鍵，白石，高口，中野，望月</a:t>
            </a:r>
            <a:r>
              <a:rPr kumimoji="1" lang="en-US" altLang="ja-JP" sz="2000" dirty="0"/>
              <a:t>: </a:t>
            </a:r>
            <a:r>
              <a:rPr kumimoji="1" lang="ja-JP" altLang="en-US" sz="2000" dirty="0"/>
              <a:t>しくみがわかる建築環境工学第</a:t>
            </a:r>
            <a:r>
              <a:rPr kumimoji="1" lang="en-US" altLang="ja-JP" sz="2000" dirty="0"/>
              <a:t>2</a:t>
            </a:r>
            <a:r>
              <a:rPr kumimoji="1" lang="ja-JP" altLang="en-US" sz="2000" dirty="0"/>
              <a:t>版</a:t>
            </a:r>
            <a:r>
              <a:rPr kumimoji="1" lang="en-US" altLang="ja-JP" sz="2000" dirty="0"/>
              <a:t>, pp.~113--138, </a:t>
            </a:r>
            <a:r>
              <a:rPr kumimoji="1" lang="ja-JP" altLang="en-US" sz="2000" dirty="0"/>
              <a:t>彰国社 </a:t>
            </a:r>
            <a:r>
              <a:rPr kumimoji="1" lang="en-US" altLang="ja-JP" sz="2000" dirty="0"/>
              <a:t>(2022)</a:t>
            </a:r>
          </a:p>
          <a:p>
            <a:r>
              <a:rPr kumimoji="1" lang="en-US" altLang="ja-JP" sz="2000" dirty="0"/>
              <a:t>[4]</a:t>
            </a:r>
            <a:r>
              <a:rPr kumimoji="1" lang="ja-JP" altLang="en-US" sz="2000" dirty="0"/>
              <a:t>一般社団法人</a:t>
            </a:r>
            <a:r>
              <a:rPr kumimoji="1" lang="en-US" altLang="ja-JP" sz="2000" dirty="0"/>
              <a:t>20</a:t>
            </a:r>
            <a:r>
              <a:rPr kumimoji="1" lang="ja-JP" altLang="en-US" sz="2000" dirty="0"/>
              <a:t>年先を見据えた日本の高断熱住宅研究会</a:t>
            </a:r>
            <a:r>
              <a:rPr kumimoji="1" lang="en-US" altLang="ja-JP" sz="2000" dirty="0"/>
              <a:t>: HEAT20</a:t>
            </a:r>
            <a:r>
              <a:rPr kumimoji="1" lang="ja-JP" altLang="en-US" sz="2000" dirty="0"/>
              <a:t>設計ガイドブック</a:t>
            </a:r>
            <a:r>
              <a:rPr kumimoji="1" lang="en-US" altLang="ja-JP" sz="2000" dirty="0"/>
              <a:t>2021 </a:t>
            </a:r>
            <a:r>
              <a:rPr kumimoji="1" lang="ja-JP" altLang="en-US" sz="2000" dirty="0"/>
              <a:t>正しい住宅断熱化の作法</a:t>
            </a:r>
            <a:r>
              <a:rPr kumimoji="1" lang="en-US" altLang="ja-JP" sz="2000" dirty="0"/>
              <a:t>, pp.~20, </a:t>
            </a:r>
            <a:r>
              <a:rPr kumimoji="1" lang="ja-JP" altLang="en-US" sz="2000" dirty="0"/>
              <a:t>建築技術 </a:t>
            </a:r>
            <a:r>
              <a:rPr kumimoji="1" lang="en-US" altLang="ja-JP" sz="2000" dirty="0"/>
              <a:t>(2021)</a:t>
            </a:r>
            <a:endParaRPr kumimoji="1" lang="ja-JP" altLang="en-US" sz="2000" dirty="0"/>
          </a:p>
        </p:txBody>
      </p:sp>
      <p:pic>
        <p:nvPicPr>
          <p:cNvPr id="122" name="図 121" descr="ダイアグラム&#10;&#10;中程度の精度で自動的に生成された説明">
            <a:extLst>
              <a:ext uri="{FF2B5EF4-FFF2-40B4-BE49-F238E27FC236}">
                <a16:creationId xmlns:a16="http://schemas.microsoft.com/office/drawing/2014/main" id="{CA3B6A93-EF52-2591-CEB3-F0DD3D2C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747" y="16960832"/>
            <a:ext cx="10060497" cy="1712425"/>
          </a:xfrm>
          <a:prstGeom prst="rect">
            <a:avLst/>
          </a:prstGeom>
        </p:spPr>
      </p:pic>
      <p:grpSp>
        <p:nvGrpSpPr>
          <p:cNvPr id="204" name="グループ化 203">
            <a:extLst>
              <a:ext uri="{FF2B5EF4-FFF2-40B4-BE49-F238E27FC236}">
                <a16:creationId xmlns:a16="http://schemas.microsoft.com/office/drawing/2014/main" id="{634D4730-2728-502E-C046-6D22850484D0}"/>
              </a:ext>
            </a:extLst>
          </p:cNvPr>
          <p:cNvGrpSpPr/>
          <p:nvPr/>
        </p:nvGrpSpPr>
        <p:grpSpPr>
          <a:xfrm>
            <a:off x="2367990" y="7536837"/>
            <a:ext cx="25539222" cy="5681603"/>
            <a:chOff x="2367990" y="7536837"/>
            <a:chExt cx="25539222" cy="5681603"/>
          </a:xfrm>
          <a:solidFill>
            <a:schemeClr val="bg1"/>
          </a:solidFill>
        </p:grpSpPr>
        <p:pic>
          <p:nvPicPr>
            <p:cNvPr id="23" name="図 22" descr="ダイアグラム&#10;&#10;自動的に生成された説明">
              <a:extLst>
                <a:ext uri="{FF2B5EF4-FFF2-40B4-BE49-F238E27FC236}">
                  <a16:creationId xmlns:a16="http://schemas.microsoft.com/office/drawing/2014/main" id="{F1A8AB69-BDFB-70F3-9475-A0FA68B7AD99}"/>
                </a:ext>
              </a:extLst>
            </p:cNvPr>
            <p:cNvPicPr>
              <a:picLocks noChangeAspect="1"/>
            </p:cNvPicPr>
            <p:nvPr/>
          </p:nvPicPr>
          <p:blipFill>
            <a:blip r:embed="rId4">
              <a:extLst>
                <a:ext uri="{28A0092B-C50C-407E-A947-70E740481C1C}">
                  <a14:useLocalDpi xmlns:a14="http://schemas.microsoft.com/office/drawing/2010/main" val="0"/>
                </a:ext>
              </a:extLst>
            </a:blip>
            <a:srcRect l="1359" t="6685" r="1131" b="5030"/>
            <a:stretch/>
          </p:blipFill>
          <p:spPr>
            <a:xfrm>
              <a:off x="2367990" y="7536837"/>
              <a:ext cx="25539222" cy="5681603"/>
            </a:xfrm>
            <a:prstGeom prst="rect">
              <a:avLst/>
            </a:prstGeom>
            <a:grpFill/>
          </p:spPr>
        </p:pic>
        <p:pic>
          <p:nvPicPr>
            <p:cNvPr id="142" name="Picture 2">
              <a:extLst>
                <a:ext uri="{FF2B5EF4-FFF2-40B4-BE49-F238E27FC236}">
                  <a16:creationId xmlns:a16="http://schemas.microsoft.com/office/drawing/2014/main" id="{05E5DA1B-9E2D-2B83-1FB5-DDDF49DE7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78973" b="17493"/>
            <a:stretch/>
          </p:blipFill>
          <p:spPr bwMode="auto">
            <a:xfrm>
              <a:off x="8136545" y="9460917"/>
              <a:ext cx="474237" cy="471018"/>
            </a:xfrm>
            <a:prstGeom prst="rect">
              <a:avLst/>
            </a:prstGeom>
            <a:grpFill/>
          </p:spPr>
        </p:pic>
        <p:pic>
          <p:nvPicPr>
            <p:cNvPr id="143" name="Picture 3">
              <a:extLst>
                <a:ext uri="{FF2B5EF4-FFF2-40B4-BE49-F238E27FC236}">
                  <a16:creationId xmlns:a16="http://schemas.microsoft.com/office/drawing/2014/main" id="{92C69AA0-9051-F539-7AF4-D3872F232DAD}"/>
                </a:ext>
              </a:extLst>
            </p:cNvPr>
            <p:cNvPicPr>
              <a:picLocks noChangeAspect="1"/>
            </p:cNvPicPr>
            <p:nvPr/>
          </p:nvPicPr>
          <p:blipFill rotWithShape="1">
            <a:blip r:embed="rId6"/>
            <a:srcRect l="24751" t="11460" r="65669" b="27471"/>
            <a:stretch/>
          </p:blipFill>
          <p:spPr>
            <a:xfrm>
              <a:off x="12216435" y="9496023"/>
              <a:ext cx="626305" cy="570880"/>
            </a:xfrm>
            <a:prstGeom prst="rect">
              <a:avLst/>
            </a:prstGeom>
            <a:grpFill/>
          </p:spPr>
        </p:pic>
        <p:pic>
          <p:nvPicPr>
            <p:cNvPr id="145" name="図 144" descr="ダイアグラム&#10;&#10;自動的に生成された説明">
              <a:extLst>
                <a:ext uri="{FF2B5EF4-FFF2-40B4-BE49-F238E27FC236}">
                  <a16:creationId xmlns:a16="http://schemas.microsoft.com/office/drawing/2014/main" id="{25248D80-B137-B325-A3C7-A6E7481A519C}"/>
                </a:ext>
              </a:extLst>
            </p:cNvPr>
            <p:cNvPicPr>
              <a:picLocks noChangeAspect="1"/>
            </p:cNvPicPr>
            <p:nvPr/>
          </p:nvPicPr>
          <p:blipFill>
            <a:blip r:embed="rId4">
              <a:extLst>
                <a:ext uri="{28A0092B-C50C-407E-A947-70E740481C1C}">
                  <a14:useLocalDpi xmlns:a14="http://schemas.microsoft.com/office/drawing/2010/main" val="0"/>
                </a:ext>
              </a:extLst>
            </a:blip>
            <a:srcRect l="40430" t="38780" r="53530" b="56323"/>
            <a:stretch/>
          </p:blipFill>
          <p:spPr>
            <a:xfrm>
              <a:off x="12781730" y="9616760"/>
              <a:ext cx="1581912" cy="315175"/>
            </a:xfrm>
            <a:prstGeom prst="rect">
              <a:avLst/>
            </a:prstGeom>
            <a:grpFill/>
          </p:spPr>
        </p:pic>
        <p:pic>
          <p:nvPicPr>
            <p:cNvPr id="148" name="図 147" descr="アイコン&#10;&#10;自動的に生成された説明">
              <a:extLst>
                <a:ext uri="{FF2B5EF4-FFF2-40B4-BE49-F238E27FC236}">
                  <a16:creationId xmlns:a16="http://schemas.microsoft.com/office/drawing/2014/main" id="{9872212F-83FB-1B7A-3792-79225A5501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90197" y="9647000"/>
              <a:ext cx="597550" cy="366999"/>
            </a:xfrm>
            <a:prstGeom prst="rect">
              <a:avLst/>
            </a:prstGeom>
            <a:grpFill/>
          </p:spPr>
        </p:pic>
        <p:pic>
          <p:nvPicPr>
            <p:cNvPr id="149" name="図 148" descr="ダイアグラム&#10;&#10;自動的に生成された説明">
              <a:extLst>
                <a:ext uri="{FF2B5EF4-FFF2-40B4-BE49-F238E27FC236}">
                  <a16:creationId xmlns:a16="http://schemas.microsoft.com/office/drawing/2014/main" id="{34087B88-673B-A93F-33D1-8E1E0DA4B9C4}"/>
                </a:ext>
              </a:extLst>
            </p:cNvPr>
            <p:cNvPicPr>
              <a:picLocks noChangeAspect="1"/>
            </p:cNvPicPr>
            <p:nvPr/>
          </p:nvPicPr>
          <p:blipFill>
            <a:blip r:embed="rId4">
              <a:extLst>
                <a:ext uri="{28A0092B-C50C-407E-A947-70E740481C1C}">
                  <a14:useLocalDpi xmlns:a14="http://schemas.microsoft.com/office/drawing/2010/main" val="0"/>
                </a:ext>
              </a:extLst>
            </a:blip>
            <a:srcRect l="54574" t="39721" r="36972" b="54047"/>
            <a:stretch/>
          </p:blipFill>
          <p:spPr>
            <a:xfrm>
              <a:off x="16664302" y="9680038"/>
              <a:ext cx="2025731" cy="366999"/>
            </a:xfrm>
            <a:prstGeom prst="rect">
              <a:avLst/>
            </a:prstGeom>
            <a:grpFill/>
          </p:spPr>
        </p:pic>
      </p:grpSp>
      <p:grpSp>
        <p:nvGrpSpPr>
          <p:cNvPr id="215" name="グループ化 214">
            <a:extLst>
              <a:ext uri="{FF2B5EF4-FFF2-40B4-BE49-F238E27FC236}">
                <a16:creationId xmlns:a16="http://schemas.microsoft.com/office/drawing/2014/main" id="{0F5B363B-01C7-4D72-D193-FC71E4865A21}"/>
              </a:ext>
            </a:extLst>
          </p:cNvPr>
          <p:cNvGrpSpPr/>
          <p:nvPr/>
        </p:nvGrpSpPr>
        <p:grpSpPr>
          <a:xfrm>
            <a:off x="15189958" y="36424710"/>
            <a:ext cx="15021378" cy="3477875"/>
            <a:chOff x="15189958" y="34760035"/>
            <a:chExt cx="15021378" cy="3477875"/>
          </a:xfrm>
        </p:grpSpPr>
        <p:sp>
          <p:nvSpPr>
            <p:cNvPr id="153" name="テキスト ボックス 152">
              <a:extLst>
                <a:ext uri="{FF2B5EF4-FFF2-40B4-BE49-F238E27FC236}">
                  <a16:creationId xmlns:a16="http://schemas.microsoft.com/office/drawing/2014/main" id="{B466346D-6FDB-A753-A443-F81F8CC74743}"/>
                </a:ext>
              </a:extLst>
            </p:cNvPr>
            <p:cNvSpPr txBox="1"/>
            <p:nvPr/>
          </p:nvSpPr>
          <p:spPr>
            <a:xfrm>
              <a:off x="15218866" y="35683365"/>
              <a:ext cx="14992470" cy="2554545"/>
            </a:xfrm>
            <a:prstGeom prst="rect">
              <a:avLst/>
            </a:prstGeom>
            <a:solidFill>
              <a:schemeClr val="accent6">
                <a:lumMod val="20000"/>
                <a:lumOff val="80000"/>
              </a:schemeClr>
            </a:solidFill>
          </p:spPr>
          <p:txBody>
            <a:bodyPr wrap="square" rtlCol="0">
              <a:spAutoFit/>
            </a:bodyPr>
            <a:lstStyle/>
            <a:p>
              <a:r>
                <a:rPr kumimoji="1" lang="ja-JP" altLang="en-US" sz="3200" dirty="0"/>
                <a:t>・材質人数スケジュールを考慮した</a:t>
              </a:r>
              <a:r>
                <a:rPr kumimoji="1" lang="en-US" altLang="ja-JP" sz="3200" dirty="0"/>
                <a:t>ZEH</a:t>
              </a:r>
              <a:r>
                <a:rPr kumimoji="1" lang="ja-JP" altLang="en-US" sz="3200" dirty="0"/>
                <a:t>シミュレーション</a:t>
              </a:r>
              <a:endParaRPr kumimoji="1" lang="en-US" altLang="ja-JP" sz="3200" dirty="0"/>
            </a:p>
            <a:p>
              <a:r>
                <a:rPr kumimoji="1" lang="ja-JP" altLang="en-US" sz="3200" dirty="0"/>
                <a:t>　　</a:t>
              </a:r>
              <a:r>
                <a:rPr kumimoji="1" lang="en-US" altLang="ja-JP" sz="3200" dirty="0"/>
                <a:t>‣</a:t>
              </a:r>
              <a:r>
                <a:rPr kumimoji="1" lang="ja-JP" altLang="en-US" sz="3200" dirty="0"/>
                <a:t> </a:t>
              </a:r>
              <a:r>
                <a:rPr kumimoji="1" lang="en-US" altLang="ja-JP" sz="3200" dirty="0"/>
                <a:t>3D</a:t>
              </a:r>
              <a:r>
                <a:rPr kumimoji="1" lang="ja-JP" altLang="en-US" sz="3200" dirty="0"/>
                <a:t>モデルと</a:t>
              </a:r>
              <a:r>
                <a:rPr kumimoji="1" lang="en-US" altLang="ja-JP" sz="3200" dirty="0" err="1"/>
                <a:t>EnergyPlus</a:t>
              </a:r>
              <a:r>
                <a:rPr kumimoji="1" lang="ja-JP" altLang="en-US" sz="3200" dirty="0"/>
                <a:t>を用いた温度環境シミュレーション</a:t>
              </a:r>
              <a:endParaRPr kumimoji="1" lang="en-US" altLang="ja-JP" sz="3200" dirty="0"/>
            </a:p>
            <a:p>
              <a:r>
                <a:rPr kumimoji="1" lang="ja-JP" altLang="en-US" sz="3200" dirty="0"/>
                <a:t>　　</a:t>
              </a:r>
              <a:r>
                <a:rPr kumimoji="1" lang="en-US" altLang="ja-JP" sz="3200" dirty="0"/>
                <a:t>‣</a:t>
              </a:r>
              <a:r>
                <a:rPr kumimoji="1" lang="ja-JP" altLang="en-US" sz="3200" dirty="0"/>
                <a:t>各部屋の在室スケジュールに応じた</a:t>
              </a:r>
              <a:r>
                <a:rPr kumimoji="1" lang="en-US" altLang="ja-JP" sz="3200" dirty="0"/>
                <a:t>HVAC</a:t>
              </a:r>
              <a:r>
                <a:rPr kumimoji="1" lang="ja-JP" altLang="en-US" sz="3200" dirty="0"/>
                <a:t>スケジュールの導入</a:t>
              </a:r>
              <a:endParaRPr kumimoji="1" lang="en-US" altLang="ja-JP" sz="3200" dirty="0"/>
            </a:p>
            <a:p>
              <a:r>
                <a:rPr kumimoji="1" lang="ja-JP" altLang="en-US" sz="3200" dirty="0"/>
                <a:t>・実際の</a:t>
              </a:r>
              <a:r>
                <a:rPr kumimoji="1" lang="en-US" altLang="ja-JP" sz="3200" dirty="0"/>
                <a:t>ZEH</a:t>
              </a:r>
              <a:r>
                <a:rPr kumimoji="1" lang="ja-JP" altLang="en-US" sz="3200" dirty="0"/>
                <a:t>住宅について断熱性能を検証</a:t>
              </a:r>
              <a:endParaRPr kumimoji="1" lang="en-US" altLang="ja-JP" sz="3200" dirty="0"/>
            </a:p>
            <a:p>
              <a:r>
                <a:rPr kumimoji="1" lang="ja-JP" altLang="en-US" sz="3200" dirty="0"/>
                <a:t>　　</a:t>
              </a:r>
              <a:r>
                <a:rPr kumimoji="1" lang="en-US" altLang="ja-JP" sz="3200" dirty="0"/>
                <a:t>‣</a:t>
              </a:r>
              <a:r>
                <a:rPr kumimoji="1" lang="ja-JP" altLang="en-US" sz="3200" dirty="0"/>
                <a:t>断熱材が厚すぎると逆効果となる場合もあることを確認</a:t>
              </a:r>
              <a:endParaRPr kumimoji="1" lang="en-US" altLang="ja-JP" sz="3200" dirty="0"/>
            </a:p>
          </p:txBody>
        </p:sp>
        <p:sp>
          <p:nvSpPr>
            <p:cNvPr id="205" name="テキスト ボックス 204">
              <a:extLst>
                <a:ext uri="{FF2B5EF4-FFF2-40B4-BE49-F238E27FC236}">
                  <a16:creationId xmlns:a16="http://schemas.microsoft.com/office/drawing/2014/main" id="{3E9DD72E-30D1-CC36-4BEC-06F0A40B79B5}"/>
                </a:ext>
              </a:extLst>
            </p:cNvPr>
            <p:cNvSpPr txBox="1"/>
            <p:nvPr/>
          </p:nvSpPr>
          <p:spPr>
            <a:xfrm>
              <a:off x="15189958" y="34760035"/>
              <a:ext cx="15021378" cy="923330"/>
            </a:xfrm>
            <a:prstGeom prst="rect">
              <a:avLst/>
            </a:prstGeom>
            <a:solidFill>
              <a:schemeClr val="accent6">
                <a:lumMod val="60000"/>
                <a:lumOff val="40000"/>
              </a:schemeClr>
            </a:solidFill>
          </p:spPr>
          <p:txBody>
            <a:bodyPr wrap="square" rtlCol="0">
              <a:spAutoFit/>
            </a:bodyPr>
            <a:lstStyle/>
            <a:p>
              <a:r>
                <a:rPr kumimoji="1" lang="ja-JP" altLang="en-US" sz="5400" dirty="0"/>
                <a:t>４</a:t>
              </a:r>
              <a:r>
                <a:rPr kumimoji="1" lang="en-US" altLang="ja-JP" sz="5400" dirty="0"/>
                <a:t>.</a:t>
              </a:r>
              <a:r>
                <a:rPr kumimoji="1" lang="ja-JP" altLang="en-US" sz="5400" dirty="0"/>
                <a:t>おわりに</a:t>
              </a:r>
              <a:endParaRPr kumimoji="1" lang="en-US" altLang="ja-JP" sz="5400" dirty="0"/>
            </a:p>
          </p:txBody>
        </p:sp>
      </p:grpSp>
      <p:sp>
        <p:nvSpPr>
          <p:cNvPr id="206" name="テキスト ボックス 205">
            <a:extLst>
              <a:ext uri="{FF2B5EF4-FFF2-40B4-BE49-F238E27FC236}">
                <a16:creationId xmlns:a16="http://schemas.microsoft.com/office/drawing/2014/main" id="{42A81F8B-B349-8782-1DF1-6CC32CE01E6E}"/>
              </a:ext>
            </a:extLst>
          </p:cNvPr>
          <p:cNvSpPr txBox="1"/>
          <p:nvPr/>
        </p:nvSpPr>
        <p:spPr>
          <a:xfrm>
            <a:off x="126202" y="14014467"/>
            <a:ext cx="14873398" cy="923330"/>
          </a:xfrm>
          <a:prstGeom prst="rect">
            <a:avLst/>
          </a:prstGeom>
          <a:solidFill>
            <a:schemeClr val="tx2">
              <a:lumMod val="50000"/>
              <a:lumOff val="50000"/>
            </a:schemeClr>
          </a:solidFill>
        </p:spPr>
        <p:txBody>
          <a:bodyPr wrap="square" rtlCol="0">
            <a:spAutoFit/>
          </a:bodyPr>
          <a:lstStyle/>
          <a:p>
            <a:r>
              <a:rPr kumimoji="1" lang="ja-JP" altLang="en-US" sz="5400" dirty="0"/>
              <a:t>１</a:t>
            </a:r>
            <a:r>
              <a:rPr kumimoji="1" lang="en-US" altLang="ja-JP" sz="5400" dirty="0"/>
              <a:t>.</a:t>
            </a:r>
            <a:r>
              <a:rPr kumimoji="1" lang="ja-JP" altLang="en-US" sz="5400" dirty="0"/>
              <a:t>研究背景</a:t>
            </a:r>
            <a:endParaRPr kumimoji="1" lang="en-US" altLang="ja-JP" sz="5400" dirty="0"/>
          </a:p>
        </p:txBody>
      </p:sp>
      <p:sp>
        <p:nvSpPr>
          <p:cNvPr id="207" name="テキスト ボックス 206">
            <a:extLst>
              <a:ext uri="{FF2B5EF4-FFF2-40B4-BE49-F238E27FC236}">
                <a16:creationId xmlns:a16="http://schemas.microsoft.com/office/drawing/2014/main" id="{6D0C04D4-0C12-3655-64C5-4701CD5FFEF9}"/>
              </a:ext>
            </a:extLst>
          </p:cNvPr>
          <p:cNvSpPr txBox="1"/>
          <p:nvPr/>
        </p:nvSpPr>
        <p:spPr>
          <a:xfrm>
            <a:off x="126202" y="14960936"/>
            <a:ext cx="14880470" cy="7478970"/>
          </a:xfrm>
          <a:prstGeom prst="rect">
            <a:avLst/>
          </a:prstGeom>
          <a:solidFill>
            <a:schemeClr val="tx2">
              <a:lumMod val="10000"/>
              <a:lumOff val="90000"/>
            </a:schemeClr>
          </a:solidFill>
        </p:spPr>
        <p:txBody>
          <a:bodyPr wrap="square" rtlCol="0">
            <a:spAutoFit/>
          </a:bodyPr>
          <a:lstStyle/>
          <a:p>
            <a:r>
              <a:rPr kumimoji="1" lang="ja-JP" altLang="en-US" sz="3200" dirty="0"/>
              <a:t>近年、カーボンニュートラルに向けて</a:t>
            </a:r>
            <a:r>
              <a:rPr kumimoji="1" lang="en-US" altLang="ja-JP" sz="3200" u="sng" dirty="0"/>
              <a:t>ZEH(net-Zero Energy House)</a:t>
            </a:r>
            <a:r>
              <a:rPr kumimoji="1" lang="ja-JP" altLang="en-US" sz="3200" dirty="0"/>
              <a:t>の注目高まる。</a:t>
            </a:r>
            <a:endParaRPr kumimoji="1" lang="en-US" altLang="ja-JP" sz="3200" dirty="0"/>
          </a:p>
          <a:p>
            <a:r>
              <a:rPr kumimoji="1" lang="en-US" altLang="ja-JP" sz="3200" dirty="0"/>
              <a:t>ZEH</a:t>
            </a:r>
            <a:r>
              <a:rPr kumimoji="1" lang="ja-JP" altLang="en-US" sz="3200" dirty="0"/>
              <a:t>を構成する要素のうちの</a:t>
            </a:r>
            <a:r>
              <a:rPr kumimoji="1" lang="ja-JP" altLang="en-US" sz="3200" dirty="0">
                <a:solidFill>
                  <a:srgbClr val="FF0000"/>
                </a:solidFill>
              </a:rPr>
              <a:t>外皮の高断熱効果</a:t>
            </a:r>
            <a:r>
              <a:rPr kumimoji="1" lang="ja-JP" altLang="en-US" sz="3200" dirty="0"/>
              <a:t>の可視化に注目した。</a:t>
            </a:r>
            <a:endParaRPr kumimoji="1" lang="en-US" altLang="ja-JP" sz="3200" dirty="0"/>
          </a:p>
          <a:p>
            <a:r>
              <a:rPr kumimoji="1" lang="ja-JP" altLang="en-US" sz="3200" dirty="0"/>
              <a:t>・</a:t>
            </a:r>
            <a:r>
              <a:rPr kumimoji="1" lang="ja-JP" altLang="en-US" sz="3200" u="sng" dirty="0"/>
              <a:t>実天候データ</a:t>
            </a:r>
            <a:r>
              <a:rPr kumimoji="1" lang="ja-JP" altLang="en-US" sz="3200" dirty="0"/>
              <a:t>と</a:t>
            </a:r>
            <a:r>
              <a:rPr kumimoji="1" lang="ja-JP" altLang="en-US" sz="3200" u="sng" dirty="0"/>
              <a:t>強化外皮基準</a:t>
            </a:r>
            <a:r>
              <a:rPr kumimoji="1" lang="en-US" altLang="ja-JP" sz="3200" u="sng" dirty="0"/>
              <a:t>(</a:t>
            </a:r>
            <a:r>
              <a:rPr kumimoji="1" lang="ja-JP" altLang="en-US" sz="3200" u="sng" dirty="0"/>
              <a:t>建築工学</a:t>
            </a:r>
            <a:r>
              <a:rPr kumimoji="1" lang="en-US" altLang="ja-JP" sz="3200" u="sng" dirty="0"/>
              <a:t>)</a:t>
            </a:r>
            <a:r>
              <a:rPr kumimoji="1" lang="ja-JP" altLang="en-US" sz="3200" dirty="0"/>
              <a:t>を考慮した</a:t>
            </a:r>
            <a:r>
              <a:rPr kumimoji="1" lang="en-US" altLang="ja-JP" sz="3200" dirty="0"/>
              <a:t>ZEH</a:t>
            </a:r>
            <a:r>
              <a:rPr kumimoji="1" lang="ja-JP" altLang="en-US" sz="3200" dirty="0"/>
              <a:t>シミュレーション環境</a:t>
            </a:r>
            <a:endParaRPr kumimoji="1" lang="en-US" altLang="ja-JP" sz="3200" dirty="0"/>
          </a:p>
          <a:p>
            <a:r>
              <a:rPr kumimoji="1" lang="ja-JP" altLang="en-US" sz="3200" dirty="0"/>
              <a:t>・</a:t>
            </a:r>
            <a:r>
              <a:rPr kumimoji="1" lang="en-US" altLang="ja-JP" sz="3200" dirty="0"/>
              <a:t>ZEH</a:t>
            </a:r>
            <a:r>
              <a:rPr kumimoji="1" lang="ja-JP" altLang="en-US" sz="3200" dirty="0"/>
              <a:t>消費電力データから推定した、人の生活スケジュール</a:t>
            </a:r>
            <a:endParaRPr kumimoji="1" lang="en-US" altLang="ja-JP" sz="3200" dirty="0"/>
          </a:p>
          <a:p>
            <a:r>
              <a:rPr kumimoji="1" lang="ja-JP" altLang="en-US" sz="3200" dirty="0"/>
              <a:t>の二つを統合したシミュレータを開発することを目的とする。</a:t>
            </a:r>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p:txBody>
      </p:sp>
      <p:grpSp>
        <p:nvGrpSpPr>
          <p:cNvPr id="208" name="グループ化 207">
            <a:extLst>
              <a:ext uri="{FF2B5EF4-FFF2-40B4-BE49-F238E27FC236}">
                <a16:creationId xmlns:a16="http://schemas.microsoft.com/office/drawing/2014/main" id="{480FA48E-96A3-E679-5093-4F44ECBDF718}"/>
              </a:ext>
            </a:extLst>
          </p:cNvPr>
          <p:cNvGrpSpPr/>
          <p:nvPr/>
        </p:nvGrpSpPr>
        <p:grpSpPr>
          <a:xfrm>
            <a:off x="860010" y="17493196"/>
            <a:ext cx="13461241" cy="4820054"/>
            <a:chOff x="253417" y="19052309"/>
            <a:chExt cx="13461241" cy="4820054"/>
          </a:xfrm>
        </p:grpSpPr>
        <p:grpSp>
          <p:nvGrpSpPr>
            <p:cNvPr id="32" name="グループ化 31">
              <a:extLst>
                <a:ext uri="{FF2B5EF4-FFF2-40B4-BE49-F238E27FC236}">
                  <a16:creationId xmlns:a16="http://schemas.microsoft.com/office/drawing/2014/main" id="{E90C8E94-1392-AE02-5904-D237ED00A1EF}"/>
                </a:ext>
              </a:extLst>
            </p:cNvPr>
            <p:cNvGrpSpPr/>
            <p:nvPr/>
          </p:nvGrpSpPr>
          <p:grpSpPr>
            <a:xfrm>
              <a:off x="5683105" y="19974748"/>
              <a:ext cx="1060038" cy="3896041"/>
              <a:chOff x="3793312" y="962874"/>
              <a:chExt cx="1475516" cy="4762356"/>
            </a:xfrm>
          </p:grpSpPr>
          <p:sp>
            <p:nvSpPr>
              <p:cNvPr id="99" name="正方形/長方形 98">
                <a:extLst>
                  <a:ext uri="{FF2B5EF4-FFF2-40B4-BE49-F238E27FC236}">
                    <a16:creationId xmlns:a16="http://schemas.microsoft.com/office/drawing/2014/main" id="{2CAAB413-DF95-DABB-F977-77521CDE4BD3}"/>
                  </a:ext>
                </a:extLst>
              </p:cNvPr>
              <p:cNvSpPr/>
              <p:nvPr/>
            </p:nvSpPr>
            <p:spPr>
              <a:xfrm>
                <a:off x="3793319" y="4083466"/>
                <a:ext cx="1475509" cy="820882"/>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613B28A4-42A7-8AB3-9AED-81CA6F1A4682}"/>
                  </a:ext>
                </a:extLst>
              </p:cNvPr>
              <p:cNvSpPr/>
              <p:nvPr/>
            </p:nvSpPr>
            <p:spPr>
              <a:xfrm>
                <a:off x="3793319" y="4904348"/>
                <a:ext cx="1475509" cy="820882"/>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給湯</a:t>
                </a:r>
              </a:p>
            </p:txBody>
          </p:sp>
          <p:sp>
            <p:nvSpPr>
              <p:cNvPr id="101" name="正方形/長方形 100">
                <a:extLst>
                  <a:ext uri="{FF2B5EF4-FFF2-40B4-BE49-F238E27FC236}">
                    <a16:creationId xmlns:a16="http://schemas.microsoft.com/office/drawing/2014/main" id="{86123484-19F0-11A2-30BD-6C713193F8F8}"/>
                  </a:ext>
                </a:extLst>
              </p:cNvPr>
              <p:cNvSpPr/>
              <p:nvPr/>
            </p:nvSpPr>
            <p:spPr>
              <a:xfrm>
                <a:off x="3793320" y="3873462"/>
                <a:ext cx="1475508" cy="1030886"/>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照明</a:t>
                </a:r>
              </a:p>
            </p:txBody>
          </p:sp>
          <p:sp>
            <p:nvSpPr>
              <p:cNvPr id="102" name="正方形/長方形 101">
                <a:extLst>
                  <a:ext uri="{FF2B5EF4-FFF2-40B4-BE49-F238E27FC236}">
                    <a16:creationId xmlns:a16="http://schemas.microsoft.com/office/drawing/2014/main" id="{A0B343F4-F721-6380-049B-1396A0572E9B}"/>
                  </a:ext>
                </a:extLst>
              </p:cNvPr>
              <p:cNvSpPr/>
              <p:nvPr/>
            </p:nvSpPr>
            <p:spPr>
              <a:xfrm>
                <a:off x="3793316" y="3057331"/>
                <a:ext cx="1475507" cy="820882"/>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換気</a:t>
                </a:r>
              </a:p>
            </p:txBody>
          </p:sp>
          <p:sp>
            <p:nvSpPr>
              <p:cNvPr id="103" name="正方形/長方形 102">
                <a:extLst>
                  <a:ext uri="{FF2B5EF4-FFF2-40B4-BE49-F238E27FC236}">
                    <a16:creationId xmlns:a16="http://schemas.microsoft.com/office/drawing/2014/main" id="{85578C19-F4DF-BF74-3013-8F8EB4CACE59}"/>
                  </a:ext>
                </a:extLst>
              </p:cNvPr>
              <p:cNvSpPr/>
              <p:nvPr/>
            </p:nvSpPr>
            <p:spPr>
              <a:xfrm>
                <a:off x="3793312" y="2064254"/>
                <a:ext cx="1475513" cy="988326"/>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冷房</a:t>
                </a:r>
              </a:p>
            </p:txBody>
          </p:sp>
          <p:sp>
            <p:nvSpPr>
              <p:cNvPr id="104" name="正方形/長方形 103">
                <a:extLst>
                  <a:ext uri="{FF2B5EF4-FFF2-40B4-BE49-F238E27FC236}">
                    <a16:creationId xmlns:a16="http://schemas.microsoft.com/office/drawing/2014/main" id="{4F06C23E-1727-4887-AE43-BE3452CA3D45}"/>
                  </a:ext>
                </a:extLst>
              </p:cNvPr>
              <p:cNvSpPr/>
              <p:nvPr/>
            </p:nvSpPr>
            <p:spPr>
              <a:xfrm>
                <a:off x="3793316" y="962874"/>
                <a:ext cx="1475510" cy="1096015"/>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暖房</a:t>
                </a:r>
              </a:p>
            </p:txBody>
          </p:sp>
        </p:grpSp>
        <p:grpSp>
          <p:nvGrpSpPr>
            <p:cNvPr id="33" name="グループ化 32">
              <a:extLst>
                <a:ext uri="{FF2B5EF4-FFF2-40B4-BE49-F238E27FC236}">
                  <a16:creationId xmlns:a16="http://schemas.microsoft.com/office/drawing/2014/main" id="{D17CA9CB-FB0A-F46A-6547-0CB2C13E597B}"/>
                </a:ext>
              </a:extLst>
            </p:cNvPr>
            <p:cNvGrpSpPr/>
            <p:nvPr/>
          </p:nvGrpSpPr>
          <p:grpSpPr>
            <a:xfrm>
              <a:off x="7194576" y="21078709"/>
              <a:ext cx="1057837" cy="2793654"/>
              <a:chOff x="6306796" y="3627124"/>
              <a:chExt cx="1472460" cy="2713009"/>
            </a:xfrm>
          </p:grpSpPr>
          <p:sp>
            <p:nvSpPr>
              <p:cNvPr id="94" name="正方形/長方形 93">
                <a:extLst>
                  <a:ext uri="{FF2B5EF4-FFF2-40B4-BE49-F238E27FC236}">
                    <a16:creationId xmlns:a16="http://schemas.microsoft.com/office/drawing/2014/main" id="{B8327EC5-03CE-9AC6-A885-276E2AB83F92}"/>
                  </a:ext>
                </a:extLst>
              </p:cNvPr>
              <p:cNvSpPr/>
              <p:nvPr/>
            </p:nvSpPr>
            <p:spPr>
              <a:xfrm>
                <a:off x="6309094" y="5815714"/>
                <a:ext cx="1470162" cy="524419"/>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給湯</a:t>
                </a:r>
              </a:p>
            </p:txBody>
          </p:sp>
          <p:sp>
            <p:nvSpPr>
              <p:cNvPr id="95" name="正方形/長方形 94">
                <a:extLst>
                  <a:ext uri="{FF2B5EF4-FFF2-40B4-BE49-F238E27FC236}">
                    <a16:creationId xmlns:a16="http://schemas.microsoft.com/office/drawing/2014/main" id="{0A2ABB9B-950D-75D0-5276-7B5514D1C804}"/>
                  </a:ext>
                </a:extLst>
              </p:cNvPr>
              <p:cNvSpPr/>
              <p:nvPr/>
            </p:nvSpPr>
            <p:spPr>
              <a:xfrm>
                <a:off x="6309086" y="5273418"/>
                <a:ext cx="1470170" cy="542296"/>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照明</a:t>
                </a:r>
              </a:p>
            </p:txBody>
          </p:sp>
          <p:sp>
            <p:nvSpPr>
              <p:cNvPr id="96" name="正方形/長方形 95">
                <a:extLst>
                  <a:ext uri="{FF2B5EF4-FFF2-40B4-BE49-F238E27FC236}">
                    <a16:creationId xmlns:a16="http://schemas.microsoft.com/office/drawing/2014/main" id="{BB3376F3-ADA0-2711-95BC-181DB8956FA9}"/>
                  </a:ext>
                </a:extLst>
              </p:cNvPr>
              <p:cNvSpPr/>
              <p:nvPr/>
            </p:nvSpPr>
            <p:spPr>
              <a:xfrm>
                <a:off x="6309076" y="4731684"/>
                <a:ext cx="1470179" cy="541174"/>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換気</a:t>
                </a:r>
              </a:p>
            </p:txBody>
          </p:sp>
          <p:sp>
            <p:nvSpPr>
              <p:cNvPr id="97" name="正方形/長方形 96">
                <a:extLst>
                  <a:ext uri="{FF2B5EF4-FFF2-40B4-BE49-F238E27FC236}">
                    <a16:creationId xmlns:a16="http://schemas.microsoft.com/office/drawing/2014/main" id="{C60D3D8C-4C5C-E6BD-2E80-F07E77504AA5}"/>
                  </a:ext>
                </a:extLst>
              </p:cNvPr>
              <p:cNvSpPr/>
              <p:nvPr/>
            </p:nvSpPr>
            <p:spPr>
              <a:xfrm>
                <a:off x="6306797" y="4215251"/>
                <a:ext cx="1472459" cy="534572"/>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冷房</a:t>
                </a:r>
              </a:p>
            </p:txBody>
          </p:sp>
          <p:sp>
            <p:nvSpPr>
              <p:cNvPr id="98" name="正方形/長方形 97">
                <a:extLst>
                  <a:ext uri="{FF2B5EF4-FFF2-40B4-BE49-F238E27FC236}">
                    <a16:creationId xmlns:a16="http://schemas.microsoft.com/office/drawing/2014/main" id="{C42790E8-5D05-1630-D7A4-3A6AB9C9BA04}"/>
                  </a:ext>
                </a:extLst>
              </p:cNvPr>
              <p:cNvSpPr/>
              <p:nvPr/>
            </p:nvSpPr>
            <p:spPr>
              <a:xfrm>
                <a:off x="6306796" y="3627124"/>
                <a:ext cx="1472459" cy="587006"/>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暖房</a:t>
                </a:r>
              </a:p>
            </p:txBody>
          </p:sp>
        </p:grpSp>
        <p:sp>
          <p:nvSpPr>
            <p:cNvPr id="34" name="下矢印 16">
              <a:extLst>
                <a:ext uri="{FF2B5EF4-FFF2-40B4-BE49-F238E27FC236}">
                  <a16:creationId xmlns:a16="http://schemas.microsoft.com/office/drawing/2014/main" id="{69D57DED-814B-50C8-9AA3-AE3FD69BC881}"/>
                </a:ext>
              </a:extLst>
            </p:cNvPr>
            <p:cNvSpPr/>
            <p:nvPr/>
          </p:nvSpPr>
          <p:spPr>
            <a:xfrm>
              <a:off x="7339292" y="19981134"/>
              <a:ext cx="766212" cy="1057945"/>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latin typeface="Meiryo UI" panose="020B0604030504040204" pitchFamily="50" charset="-128"/>
                  <a:ea typeface="Meiryo UI" panose="020B0604030504040204" pitchFamily="50" charset="-128"/>
                </a:rPr>
                <a:t>削減</a:t>
              </a:r>
            </a:p>
          </p:txBody>
        </p:sp>
        <p:sp>
          <p:nvSpPr>
            <p:cNvPr id="35" name="テキスト ボックス 34">
              <a:extLst>
                <a:ext uri="{FF2B5EF4-FFF2-40B4-BE49-F238E27FC236}">
                  <a16:creationId xmlns:a16="http://schemas.microsoft.com/office/drawing/2014/main" id="{7234004C-B4CD-1427-12CA-C48C9E030250}"/>
                </a:ext>
              </a:extLst>
            </p:cNvPr>
            <p:cNvSpPr txBox="1"/>
            <p:nvPr/>
          </p:nvSpPr>
          <p:spPr>
            <a:xfrm>
              <a:off x="5112305" y="19053659"/>
              <a:ext cx="3824035" cy="830997"/>
            </a:xfrm>
            <a:prstGeom prst="rect">
              <a:avLst/>
            </a:prstGeom>
            <a:noFill/>
            <a:ln>
              <a:solidFill>
                <a:schemeClr val="tx1"/>
              </a:solidFill>
            </a:ln>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省エネルギー設備の導入</a:t>
              </a:r>
              <a:endParaRPr kumimoji="1" lang="en-US" altLang="ja-JP" sz="2400" dirty="0">
                <a:latin typeface="Meiryo UI" panose="020B0604030504040204" pitchFamily="50" charset="-128"/>
                <a:ea typeface="Meiryo UI" panose="020B0604030504040204" pitchFamily="50" charset="-128"/>
              </a:endParaRPr>
            </a:p>
            <a:p>
              <a:pPr algn="ct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エネルギーの高効率利用</a:t>
              </a:r>
              <a:r>
                <a:rPr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EBCDB447-A5BA-749A-B909-142694796EF2}"/>
                </a:ext>
              </a:extLst>
            </p:cNvPr>
            <p:cNvSpPr txBox="1"/>
            <p:nvPr/>
          </p:nvSpPr>
          <p:spPr>
            <a:xfrm>
              <a:off x="3914600" y="21421275"/>
              <a:ext cx="1012873" cy="1200329"/>
            </a:xfrm>
            <a:prstGeom prst="rect">
              <a:avLst/>
            </a:prstGeom>
            <a:noFill/>
          </p:spPr>
          <p:txBody>
            <a:bodyPr wrap="square" rtlCol="0">
              <a:spAutoFit/>
            </a:bodyPr>
            <a:lstStyle/>
            <a:p>
              <a:r>
                <a:rPr kumimoji="1" lang="ja-JP" altLang="en-US" sz="7200" dirty="0">
                  <a:latin typeface="Meiryo UI" panose="020B0604030504040204" pitchFamily="50" charset="-128"/>
                  <a:ea typeface="Meiryo UI" panose="020B0604030504040204" pitchFamily="50" charset="-128"/>
                </a:rPr>
                <a:t>＋</a:t>
              </a:r>
            </a:p>
          </p:txBody>
        </p:sp>
        <p:sp>
          <p:nvSpPr>
            <p:cNvPr id="37" name="テキスト ボックス 36">
              <a:extLst>
                <a:ext uri="{FF2B5EF4-FFF2-40B4-BE49-F238E27FC236}">
                  <a16:creationId xmlns:a16="http://schemas.microsoft.com/office/drawing/2014/main" id="{2664FBC4-48ED-5927-B24D-B009154CF2CB}"/>
                </a:ext>
              </a:extLst>
            </p:cNvPr>
            <p:cNvSpPr txBox="1"/>
            <p:nvPr/>
          </p:nvSpPr>
          <p:spPr>
            <a:xfrm>
              <a:off x="9003592" y="21399723"/>
              <a:ext cx="1012873" cy="1200329"/>
            </a:xfrm>
            <a:prstGeom prst="rect">
              <a:avLst/>
            </a:prstGeom>
            <a:noFill/>
          </p:spPr>
          <p:txBody>
            <a:bodyPr wrap="square" rtlCol="0">
              <a:spAutoFit/>
            </a:bodyPr>
            <a:lstStyle/>
            <a:p>
              <a:r>
                <a:rPr kumimoji="1" lang="ja-JP" altLang="en-US" sz="7200">
                  <a:latin typeface="Meiryo UI" panose="020B0604030504040204" pitchFamily="50" charset="-128"/>
                  <a:ea typeface="Meiryo UI" panose="020B0604030504040204" pitchFamily="50" charset="-128"/>
                </a:rPr>
                <a:t>＋</a:t>
              </a:r>
            </a:p>
          </p:txBody>
        </p:sp>
        <p:sp>
          <p:nvSpPr>
            <p:cNvPr id="38" name="テキスト ボックス 37">
              <a:extLst>
                <a:ext uri="{FF2B5EF4-FFF2-40B4-BE49-F238E27FC236}">
                  <a16:creationId xmlns:a16="http://schemas.microsoft.com/office/drawing/2014/main" id="{86C7D569-1E05-B2BB-5FEF-3181EF5FC7B7}"/>
                </a:ext>
              </a:extLst>
            </p:cNvPr>
            <p:cNvSpPr txBox="1"/>
            <p:nvPr/>
          </p:nvSpPr>
          <p:spPr>
            <a:xfrm>
              <a:off x="10465484" y="19052309"/>
              <a:ext cx="3191899" cy="830997"/>
            </a:xfrm>
            <a:prstGeom prst="rect">
              <a:avLst/>
            </a:prstGeom>
            <a:noFill/>
            <a:ln>
              <a:solidFill>
                <a:schemeClr val="tx1"/>
              </a:solidFill>
            </a:ln>
          </p:spPr>
          <p:txBody>
            <a:bodyPr wrap="square" rtlCol="0">
              <a:spAutoFit/>
            </a:bodyPr>
            <a:lstStyle/>
            <a:p>
              <a:pPr algn="ctr"/>
              <a:r>
                <a:rPr kumimoji="1" lang="ja-JP" altLang="en-US" sz="2400" dirty="0">
                  <a:solidFill>
                    <a:srgbClr val="FF0000"/>
                  </a:solidFill>
                  <a:latin typeface="Meiryo UI" panose="020B0604030504040204" pitchFamily="50" charset="-128"/>
                  <a:ea typeface="Meiryo UI" panose="020B0604030504040204" pitchFamily="50" charset="-128"/>
                </a:rPr>
                <a:t>外皮の高断熱</a:t>
              </a:r>
              <a:r>
                <a:rPr lang="ja-JP" altLang="en-US" sz="2400" dirty="0">
                  <a:solidFill>
                    <a:srgbClr val="FF0000"/>
                  </a:solidFill>
                  <a:latin typeface="Meiryo UI" panose="020B0604030504040204" pitchFamily="50" charset="-128"/>
                  <a:ea typeface="Meiryo UI" panose="020B0604030504040204" pitchFamily="50" charset="-128"/>
                </a:rPr>
                <a:t>効果</a:t>
              </a:r>
              <a:endParaRPr kumimoji="1" lang="en-US" altLang="ja-JP" sz="2400" dirty="0">
                <a:solidFill>
                  <a:srgbClr val="FF0000"/>
                </a:solidFill>
                <a:latin typeface="Meiryo UI" panose="020B0604030504040204" pitchFamily="50" charset="-128"/>
                <a:ea typeface="Meiryo UI" panose="020B0604030504040204" pitchFamily="50" charset="-128"/>
              </a:endParaRPr>
            </a:p>
            <a:p>
              <a:pPr algn="ctr"/>
              <a:r>
                <a:rPr lang="en-US" altLang="ja-JP" sz="2400" dirty="0">
                  <a:solidFill>
                    <a:srgbClr val="FF0000"/>
                  </a:solidFill>
                  <a:latin typeface="Meiryo UI" panose="020B0604030504040204" pitchFamily="50" charset="-128"/>
                  <a:ea typeface="Meiryo UI" panose="020B0604030504040204" pitchFamily="50" charset="-128"/>
                </a:rPr>
                <a:t>(</a:t>
              </a:r>
              <a:r>
                <a:rPr lang="ja-JP" altLang="en-US" sz="2400" dirty="0">
                  <a:solidFill>
                    <a:srgbClr val="FF0000"/>
                  </a:solidFill>
                  <a:latin typeface="Meiryo UI" panose="020B0604030504040204" pitchFamily="50" charset="-128"/>
                  <a:ea typeface="Meiryo UI" panose="020B0604030504040204" pitchFamily="50" charset="-128"/>
                </a:rPr>
                <a:t>消費エネルギー削減</a:t>
              </a:r>
              <a:r>
                <a:rPr lang="en-US" altLang="ja-JP" sz="2400" dirty="0">
                  <a:solidFill>
                    <a:srgbClr val="FF0000"/>
                  </a:solidFill>
                  <a:latin typeface="Meiryo UI" panose="020B0604030504040204" pitchFamily="50" charset="-128"/>
                  <a:ea typeface="Meiryo UI" panose="020B0604030504040204" pitchFamily="50" charset="-128"/>
                </a:rPr>
                <a:t>)</a:t>
              </a:r>
              <a:endParaRPr kumimoji="1" lang="ja-JP" altLang="en-US" sz="2400" dirty="0">
                <a:solidFill>
                  <a:srgbClr val="FF0000"/>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EAC1AD31-0CF3-D4FB-B45E-73AD928351E4}"/>
                </a:ext>
              </a:extLst>
            </p:cNvPr>
            <p:cNvSpPr txBox="1"/>
            <p:nvPr/>
          </p:nvSpPr>
          <p:spPr>
            <a:xfrm>
              <a:off x="253417" y="19052309"/>
              <a:ext cx="3877985" cy="830997"/>
            </a:xfrm>
            <a:prstGeom prst="rect">
              <a:avLst/>
            </a:prstGeom>
            <a:noFill/>
            <a:ln>
              <a:solidFill>
                <a:schemeClr val="tx1"/>
              </a:solidFill>
            </a:ln>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再生可能エネルギーの導入</a:t>
              </a:r>
              <a:endParaRPr kumimoji="1" lang="en-US" altLang="ja-JP" sz="2400" dirty="0">
                <a:latin typeface="Meiryo UI" panose="020B0604030504040204" pitchFamily="50" charset="-128"/>
                <a:ea typeface="Meiryo UI" panose="020B0604030504040204" pitchFamily="50" charset="-128"/>
              </a:endParaRPr>
            </a:p>
            <a:p>
              <a:pPr algn="ct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エネルギーの生産・運用</a:t>
              </a:r>
              <a:r>
                <a:rPr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grpSp>
          <p:nvGrpSpPr>
            <p:cNvPr id="40" name="グループ化 39">
              <a:extLst>
                <a:ext uri="{FF2B5EF4-FFF2-40B4-BE49-F238E27FC236}">
                  <a16:creationId xmlns:a16="http://schemas.microsoft.com/office/drawing/2014/main" id="{E7FE0D94-36FC-0FDF-2343-B85F711B86DF}"/>
                </a:ext>
              </a:extLst>
            </p:cNvPr>
            <p:cNvGrpSpPr/>
            <p:nvPr/>
          </p:nvGrpSpPr>
          <p:grpSpPr>
            <a:xfrm>
              <a:off x="595466" y="20775985"/>
              <a:ext cx="2897945" cy="2542750"/>
              <a:chOff x="7906245" y="3244210"/>
              <a:chExt cx="2897945" cy="2542750"/>
            </a:xfrm>
          </p:grpSpPr>
          <p:grpSp>
            <p:nvGrpSpPr>
              <p:cNvPr id="77" name="グループ化 76">
                <a:extLst>
                  <a:ext uri="{FF2B5EF4-FFF2-40B4-BE49-F238E27FC236}">
                    <a16:creationId xmlns:a16="http://schemas.microsoft.com/office/drawing/2014/main" id="{8CAF5872-5111-6DFE-6F8A-EAFF7D3886AC}"/>
                  </a:ext>
                </a:extLst>
              </p:cNvPr>
              <p:cNvGrpSpPr/>
              <p:nvPr/>
            </p:nvGrpSpPr>
            <p:grpSpPr>
              <a:xfrm>
                <a:off x="7906245" y="3244210"/>
                <a:ext cx="2897945" cy="2542750"/>
                <a:chOff x="8789508" y="3204443"/>
                <a:chExt cx="2897945" cy="2542750"/>
              </a:xfrm>
            </p:grpSpPr>
            <p:grpSp>
              <p:nvGrpSpPr>
                <p:cNvPr id="79" name="グループ化 78">
                  <a:extLst>
                    <a:ext uri="{FF2B5EF4-FFF2-40B4-BE49-F238E27FC236}">
                      <a16:creationId xmlns:a16="http://schemas.microsoft.com/office/drawing/2014/main" id="{F19C218F-129B-CA68-E86B-3919B7442381}"/>
                    </a:ext>
                  </a:extLst>
                </p:cNvPr>
                <p:cNvGrpSpPr/>
                <p:nvPr/>
              </p:nvGrpSpPr>
              <p:grpSpPr>
                <a:xfrm>
                  <a:off x="8789508" y="3612500"/>
                  <a:ext cx="2897945" cy="2134693"/>
                  <a:chOff x="8789508" y="3612500"/>
                  <a:chExt cx="2897945" cy="2134693"/>
                </a:xfrm>
              </p:grpSpPr>
              <p:grpSp>
                <p:nvGrpSpPr>
                  <p:cNvPr id="90" name="グループ化 89">
                    <a:extLst>
                      <a:ext uri="{FF2B5EF4-FFF2-40B4-BE49-F238E27FC236}">
                        <a16:creationId xmlns:a16="http://schemas.microsoft.com/office/drawing/2014/main" id="{66C76CB2-7A2F-86BE-DF8C-78DA2A33354D}"/>
                      </a:ext>
                    </a:extLst>
                  </p:cNvPr>
                  <p:cNvGrpSpPr/>
                  <p:nvPr/>
                </p:nvGrpSpPr>
                <p:grpSpPr>
                  <a:xfrm>
                    <a:off x="8789508" y="3612500"/>
                    <a:ext cx="2897945" cy="2134693"/>
                    <a:chOff x="538203" y="2994017"/>
                    <a:chExt cx="2897945" cy="2134693"/>
                  </a:xfrm>
                  <a:solidFill>
                    <a:schemeClr val="bg1"/>
                  </a:solidFill>
                </p:grpSpPr>
                <p:sp>
                  <p:nvSpPr>
                    <p:cNvPr id="92" name="三角形 28">
                      <a:extLst>
                        <a:ext uri="{FF2B5EF4-FFF2-40B4-BE49-F238E27FC236}">
                          <a16:creationId xmlns:a16="http://schemas.microsoft.com/office/drawing/2014/main" id="{A55DC80F-52D6-2849-94B1-43553B948995}"/>
                        </a:ext>
                      </a:extLst>
                    </p:cNvPr>
                    <p:cNvSpPr/>
                    <p:nvPr/>
                  </p:nvSpPr>
                  <p:spPr>
                    <a:xfrm>
                      <a:off x="538203" y="2994017"/>
                      <a:ext cx="2897945" cy="1027501"/>
                    </a:xfrm>
                    <a:prstGeom prst="triangle">
                      <a:avLst/>
                    </a:prstGeom>
                    <a:grp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535C9F30-FD9A-BADC-7C9D-EAC551EFDC13}"/>
                        </a:ext>
                      </a:extLst>
                    </p:cNvPr>
                    <p:cNvSpPr/>
                    <p:nvPr/>
                  </p:nvSpPr>
                  <p:spPr>
                    <a:xfrm>
                      <a:off x="1109704" y="4021518"/>
                      <a:ext cx="1753556" cy="1107192"/>
                    </a:xfrm>
                    <a:prstGeom prst="rect">
                      <a:avLst/>
                    </a:prstGeom>
                    <a:grp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1" name="直線コネクタ 90">
                    <a:extLst>
                      <a:ext uri="{FF2B5EF4-FFF2-40B4-BE49-F238E27FC236}">
                        <a16:creationId xmlns:a16="http://schemas.microsoft.com/office/drawing/2014/main" id="{5A306DFB-79E4-5326-941B-409555A61CFD}"/>
                      </a:ext>
                    </a:extLst>
                  </p:cNvPr>
                  <p:cNvCxnSpPr>
                    <a:cxnSpLocks/>
                  </p:cNvCxnSpPr>
                  <p:nvPr/>
                </p:nvCxnSpPr>
                <p:spPr>
                  <a:xfrm>
                    <a:off x="9385300" y="4640001"/>
                    <a:ext cx="1704975"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0" name="正方形/長方形 79">
                  <a:extLst>
                    <a:ext uri="{FF2B5EF4-FFF2-40B4-BE49-F238E27FC236}">
                      <a16:creationId xmlns:a16="http://schemas.microsoft.com/office/drawing/2014/main" id="{9F19B2A7-D3E4-3FB0-D693-2C9F67829D0A}"/>
                    </a:ext>
                  </a:extLst>
                </p:cNvPr>
                <p:cNvSpPr/>
                <p:nvPr/>
              </p:nvSpPr>
              <p:spPr>
                <a:xfrm>
                  <a:off x="9627742" y="4086167"/>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86063CA3-F0AE-1412-E9EA-BBD239CFDB57}"/>
                    </a:ext>
                  </a:extLst>
                </p:cNvPr>
                <p:cNvSpPr/>
                <p:nvPr/>
              </p:nvSpPr>
              <p:spPr>
                <a:xfrm>
                  <a:off x="10060541" y="4086167"/>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86A50C3A-D608-195F-A832-E8D1258013A2}"/>
                    </a:ext>
                  </a:extLst>
                </p:cNvPr>
                <p:cNvSpPr/>
                <p:nvPr/>
              </p:nvSpPr>
              <p:spPr>
                <a:xfrm>
                  <a:off x="10480437" y="4078720"/>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3" name="正方形/長方形 82">
                  <a:extLst>
                    <a:ext uri="{FF2B5EF4-FFF2-40B4-BE49-F238E27FC236}">
                      <a16:creationId xmlns:a16="http://schemas.microsoft.com/office/drawing/2014/main" id="{2D793FDF-AA08-D573-40AF-6E08024C58BC}"/>
                    </a:ext>
                  </a:extLst>
                </p:cNvPr>
                <p:cNvSpPr/>
                <p:nvPr/>
              </p:nvSpPr>
              <p:spPr>
                <a:xfrm>
                  <a:off x="10065464"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id="{FD8F0E07-5871-890C-0F37-15AAEC66F701}"/>
                    </a:ext>
                  </a:extLst>
                </p:cNvPr>
                <p:cNvSpPr/>
                <p:nvPr/>
              </p:nvSpPr>
              <p:spPr>
                <a:xfrm>
                  <a:off x="9627742"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310401B3-76BF-9177-2C2D-F4D92B70CEF2}"/>
                    </a:ext>
                  </a:extLst>
                </p:cNvPr>
                <p:cNvSpPr/>
                <p:nvPr/>
              </p:nvSpPr>
              <p:spPr>
                <a:xfrm>
                  <a:off x="10480437"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6" name="円/楕円 68">
                  <a:extLst>
                    <a:ext uri="{FF2B5EF4-FFF2-40B4-BE49-F238E27FC236}">
                      <a16:creationId xmlns:a16="http://schemas.microsoft.com/office/drawing/2014/main" id="{D29E4945-70C2-DCCB-A1C7-A6FE959F20AB}"/>
                    </a:ext>
                  </a:extLst>
                </p:cNvPr>
                <p:cNvSpPr/>
                <p:nvPr/>
              </p:nvSpPr>
              <p:spPr>
                <a:xfrm>
                  <a:off x="10976625" y="3204443"/>
                  <a:ext cx="609838" cy="6160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22A960A5-B29C-DE60-3A27-A942A41CEA8B}"/>
                    </a:ext>
                  </a:extLst>
                </p:cNvPr>
                <p:cNvCxnSpPr>
                  <a:cxnSpLocks/>
                </p:cNvCxnSpPr>
                <p:nvPr/>
              </p:nvCxnSpPr>
              <p:spPr>
                <a:xfrm flipH="1">
                  <a:off x="10029588" y="36291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06AF04BA-6A11-9C87-6E3B-6FCEC8D39B4B}"/>
                    </a:ext>
                  </a:extLst>
                </p:cNvPr>
                <p:cNvCxnSpPr>
                  <a:cxnSpLocks/>
                </p:cNvCxnSpPr>
                <p:nvPr/>
              </p:nvCxnSpPr>
              <p:spPr>
                <a:xfrm flipH="1">
                  <a:off x="10181988" y="37815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EFE10667-8657-FB58-3DFA-631079AC804F}"/>
                    </a:ext>
                  </a:extLst>
                </p:cNvPr>
                <p:cNvCxnSpPr>
                  <a:cxnSpLocks/>
                </p:cNvCxnSpPr>
                <p:nvPr/>
              </p:nvCxnSpPr>
              <p:spPr>
                <a:xfrm flipH="1">
                  <a:off x="10334388" y="39339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E4CB605B-D2C9-538A-2DEC-C1A6784F64E1}"/>
                  </a:ext>
                </a:extLst>
              </p:cNvPr>
              <p:cNvSpPr/>
              <p:nvPr/>
            </p:nvSpPr>
            <p:spPr>
              <a:xfrm>
                <a:off x="8743697" y="4948985"/>
                <a:ext cx="1276250" cy="7779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蓄電池</a:t>
                </a:r>
              </a:p>
            </p:txBody>
          </p:sp>
        </p:grpSp>
        <p:grpSp>
          <p:nvGrpSpPr>
            <p:cNvPr id="41" name="グループ化 40">
              <a:extLst>
                <a:ext uri="{FF2B5EF4-FFF2-40B4-BE49-F238E27FC236}">
                  <a16:creationId xmlns:a16="http://schemas.microsoft.com/office/drawing/2014/main" id="{9D91E713-4A25-360B-75B1-BC5E7E748A7C}"/>
                </a:ext>
              </a:extLst>
            </p:cNvPr>
            <p:cNvGrpSpPr/>
            <p:nvPr/>
          </p:nvGrpSpPr>
          <p:grpSpPr>
            <a:xfrm>
              <a:off x="10655352" y="20551851"/>
              <a:ext cx="3059306" cy="2896072"/>
              <a:chOff x="138793" y="2890888"/>
              <a:chExt cx="3059306" cy="2896072"/>
            </a:xfrm>
          </p:grpSpPr>
          <p:grpSp>
            <p:nvGrpSpPr>
              <p:cNvPr id="42" name="グループ化 41">
                <a:extLst>
                  <a:ext uri="{FF2B5EF4-FFF2-40B4-BE49-F238E27FC236}">
                    <a16:creationId xmlns:a16="http://schemas.microsoft.com/office/drawing/2014/main" id="{B9506039-2C4D-7D99-2579-8A9DC75E5A71}"/>
                  </a:ext>
                </a:extLst>
              </p:cNvPr>
              <p:cNvGrpSpPr/>
              <p:nvPr/>
            </p:nvGrpSpPr>
            <p:grpSpPr>
              <a:xfrm>
                <a:off x="254838" y="3680952"/>
                <a:ext cx="2854741" cy="2106008"/>
                <a:chOff x="254838" y="3680952"/>
                <a:chExt cx="2854741" cy="2106008"/>
              </a:xfrm>
            </p:grpSpPr>
            <p:grpSp>
              <p:nvGrpSpPr>
                <p:cNvPr id="70" name="グループ化 69">
                  <a:extLst>
                    <a:ext uri="{FF2B5EF4-FFF2-40B4-BE49-F238E27FC236}">
                      <a16:creationId xmlns:a16="http://schemas.microsoft.com/office/drawing/2014/main" id="{E589E836-6444-E8C1-3019-A2DDA2870D38}"/>
                    </a:ext>
                  </a:extLst>
                </p:cNvPr>
                <p:cNvGrpSpPr/>
                <p:nvPr/>
              </p:nvGrpSpPr>
              <p:grpSpPr>
                <a:xfrm>
                  <a:off x="254838" y="3680952"/>
                  <a:ext cx="2854741" cy="2106008"/>
                  <a:chOff x="158168" y="2816105"/>
                  <a:chExt cx="2854741" cy="2106008"/>
                </a:xfrm>
                <a:solidFill>
                  <a:schemeClr val="accent1">
                    <a:lumMod val="40000"/>
                    <a:lumOff val="60000"/>
                  </a:schemeClr>
                </a:solidFill>
              </p:grpSpPr>
              <p:sp>
                <p:nvSpPr>
                  <p:cNvPr id="73" name="直角三角形 72">
                    <a:extLst>
                      <a:ext uri="{FF2B5EF4-FFF2-40B4-BE49-F238E27FC236}">
                        <a16:creationId xmlns:a16="http://schemas.microsoft.com/office/drawing/2014/main" id="{48F23DC5-13F0-514F-2302-6DD6DB939770}"/>
                      </a:ext>
                    </a:extLst>
                  </p:cNvPr>
                  <p:cNvSpPr/>
                  <p:nvPr/>
                </p:nvSpPr>
                <p:spPr>
                  <a:xfrm>
                    <a:off x="1563936" y="2816105"/>
                    <a:ext cx="1448973" cy="10275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4" name="直角三角形 73">
                    <a:extLst>
                      <a:ext uri="{FF2B5EF4-FFF2-40B4-BE49-F238E27FC236}">
                        <a16:creationId xmlns:a16="http://schemas.microsoft.com/office/drawing/2014/main" id="{B1C22292-237A-1A56-BAA7-3DE1D9D00E3A}"/>
                      </a:ext>
                    </a:extLst>
                  </p:cNvPr>
                  <p:cNvSpPr/>
                  <p:nvPr/>
                </p:nvSpPr>
                <p:spPr>
                  <a:xfrm rot="10800000" flipV="1">
                    <a:off x="158168" y="2828248"/>
                    <a:ext cx="1409420" cy="1014609"/>
                  </a:xfrm>
                  <a:prstGeom prst="rtTriangle">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34C8F8DF-7AEC-35E8-7A39-884BC9825C20}"/>
                      </a:ext>
                    </a:extLst>
                  </p:cNvPr>
                  <p:cNvSpPr/>
                  <p:nvPr/>
                </p:nvSpPr>
                <p:spPr>
                  <a:xfrm>
                    <a:off x="1549132" y="3834821"/>
                    <a:ext cx="877520" cy="10872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36B7ECC0-D416-2C52-D961-D77850BAB577}"/>
                      </a:ext>
                    </a:extLst>
                  </p:cNvPr>
                  <p:cNvSpPr/>
                  <p:nvPr/>
                </p:nvSpPr>
                <p:spPr>
                  <a:xfrm>
                    <a:off x="686416" y="3834821"/>
                    <a:ext cx="877520" cy="1087292"/>
                  </a:xfrm>
                  <a:prstGeom prst="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71" name="U ターン矢印 93">
                  <a:extLst>
                    <a:ext uri="{FF2B5EF4-FFF2-40B4-BE49-F238E27FC236}">
                      <a16:creationId xmlns:a16="http://schemas.microsoft.com/office/drawing/2014/main" id="{720F942F-2C10-6F20-CD60-8C6808A14897}"/>
                    </a:ext>
                  </a:extLst>
                </p:cNvPr>
                <p:cNvSpPr/>
                <p:nvPr/>
              </p:nvSpPr>
              <p:spPr>
                <a:xfrm>
                  <a:off x="1730356" y="4771647"/>
                  <a:ext cx="790319" cy="68373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72" name="U ターン矢印 94">
                  <a:extLst>
                    <a:ext uri="{FF2B5EF4-FFF2-40B4-BE49-F238E27FC236}">
                      <a16:creationId xmlns:a16="http://schemas.microsoft.com/office/drawing/2014/main" id="{B87100F0-6453-FDF5-18E8-4581036EAAD9}"/>
                    </a:ext>
                  </a:extLst>
                </p:cNvPr>
                <p:cNvSpPr/>
                <p:nvPr/>
              </p:nvSpPr>
              <p:spPr>
                <a:xfrm flipH="1">
                  <a:off x="804702" y="4791512"/>
                  <a:ext cx="796618" cy="683730"/>
                </a:xfrm>
                <a:prstGeom prst="utur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grpSp>
            <p:nvGrpSpPr>
              <p:cNvPr id="43" name="グループ化 42">
                <a:extLst>
                  <a:ext uri="{FF2B5EF4-FFF2-40B4-BE49-F238E27FC236}">
                    <a16:creationId xmlns:a16="http://schemas.microsoft.com/office/drawing/2014/main" id="{E2A22655-D421-667C-F191-7EF8B5E354FA}"/>
                  </a:ext>
                </a:extLst>
              </p:cNvPr>
              <p:cNvGrpSpPr/>
              <p:nvPr/>
            </p:nvGrpSpPr>
            <p:grpSpPr>
              <a:xfrm rot="430721">
                <a:off x="797619" y="3114255"/>
                <a:ext cx="599655" cy="772692"/>
                <a:chOff x="746545" y="3099846"/>
                <a:chExt cx="599655" cy="772692"/>
              </a:xfrm>
            </p:grpSpPr>
            <p:cxnSp>
              <p:nvCxnSpPr>
                <p:cNvPr id="68" name="直線コネクタ 67">
                  <a:extLst>
                    <a:ext uri="{FF2B5EF4-FFF2-40B4-BE49-F238E27FC236}">
                      <a16:creationId xmlns:a16="http://schemas.microsoft.com/office/drawing/2014/main" id="{BCB31250-A368-6FF9-99BA-CC897BCB80CA}"/>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E8C2234-0379-B32B-2D49-9AC2668708A4}"/>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5F655C47-A9B1-D4EA-B0BE-76DF788BA283}"/>
                  </a:ext>
                </a:extLst>
              </p:cNvPr>
              <p:cNvGrpSpPr/>
              <p:nvPr/>
            </p:nvGrpSpPr>
            <p:grpSpPr>
              <a:xfrm>
                <a:off x="502523" y="3327614"/>
                <a:ext cx="599655" cy="772692"/>
                <a:chOff x="746545" y="3099846"/>
                <a:chExt cx="599655" cy="772692"/>
              </a:xfrm>
            </p:grpSpPr>
            <p:cxnSp>
              <p:nvCxnSpPr>
                <p:cNvPr id="66" name="直線コネクタ 65">
                  <a:extLst>
                    <a:ext uri="{FF2B5EF4-FFF2-40B4-BE49-F238E27FC236}">
                      <a16:creationId xmlns:a16="http://schemas.microsoft.com/office/drawing/2014/main" id="{F3CAAD78-C6C4-6F73-1CD0-6F4905BF64D2}"/>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91DCBCC-1CEB-E0AD-1BBA-3AB0FE8978FF}"/>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5" name="グループ化 44">
                <a:extLst>
                  <a:ext uri="{FF2B5EF4-FFF2-40B4-BE49-F238E27FC236}">
                    <a16:creationId xmlns:a16="http://schemas.microsoft.com/office/drawing/2014/main" id="{3918E5D1-5E45-CCED-658E-C4CC0BB64A22}"/>
                  </a:ext>
                </a:extLst>
              </p:cNvPr>
              <p:cNvGrpSpPr/>
              <p:nvPr/>
            </p:nvGrpSpPr>
            <p:grpSpPr>
              <a:xfrm>
                <a:off x="148009" y="3594458"/>
                <a:ext cx="599655" cy="772692"/>
                <a:chOff x="746545" y="3099846"/>
                <a:chExt cx="599655" cy="772692"/>
              </a:xfrm>
            </p:grpSpPr>
            <p:cxnSp>
              <p:nvCxnSpPr>
                <p:cNvPr id="64" name="直線コネクタ 63">
                  <a:extLst>
                    <a:ext uri="{FF2B5EF4-FFF2-40B4-BE49-F238E27FC236}">
                      <a16:creationId xmlns:a16="http://schemas.microsoft.com/office/drawing/2014/main" id="{65EB3073-81EE-5E8B-1303-6991454CEC74}"/>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13D7C5AB-43B7-7719-F4B0-88C7F0288148}"/>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46" name="直線コネクタ 45">
                <a:extLst>
                  <a:ext uri="{FF2B5EF4-FFF2-40B4-BE49-F238E27FC236}">
                    <a16:creationId xmlns:a16="http://schemas.microsoft.com/office/drawing/2014/main" id="{3C9437AA-D853-BC1C-78BC-0DCE89598A35}"/>
                  </a:ext>
                </a:extLst>
              </p:cNvPr>
              <p:cNvCxnSpPr>
                <a:stCxn id="73" idx="0"/>
              </p:cNvCxnSpPr>
              <p:nvPr/>
            </p:nvCxnSpPr>
            <p:spPr>
              <a:xfrm flipH="1">
                <a:off x="199063" y="3680952"/>
                <a:ext cx="1461543" cy="104543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7D48248-9AE1-79A5-27AA-2C8C752A92FB}"/>
                  </a:ext>
                </a:extLst>
              </p:cNvPr>
              <p:cNvCxnSpPr>
                <a:stCxn id="73" idx="0"/>
              </p:cNvCxnSpPr>
              <p:nvPr/>
            </p:nvCxnSpPr>
            <p:spPr>
              <a:xfrm>
                <a:off x="1660606" y="3680952"/>
                <a:ext cx="1448973" cy="1026752"/>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5A05294-6175-C9DE-258C-C1456349085D}"/>
                  </a:ext>
                </a:extLst>
              </p:cNvPr>
              <p:cNvSpPr txBox="1"/>
              <p:nvPr/>
            </p:nvSpPr>
            <p:spPr>
              <a:xfrm>
                <a:off x="138793" y="2890888"/>
                <a:ext cx="543739" cy="523220"/>
              </a:xfrm>
              <a:prstGeom prst="rect">
                <a:avLst/>
              </a:prstGeom>
              <a:noFill/>
            </p:spPr>
            <p:txBody>
              <a:bodyPr wrap="none" rtlCol="0">
                <a:spAutoFit/>
              </a:bodyPr>
              <a:lstStyle/>
              <a:p>
                <a:r>
                  <a:rPr kumimoji="1" lang="ja-JP" altLang="en-US" sz="2800">
                    <a:solidFill>
                      <a:schemeClr val="accent1"/>
                    </a:solidFill>
                    <a:latin typeface="Meiryo UI" panose="020B0604030504040204" pitchFamily="50" charset="-128"/>
                    <a:ea typeface="Meiryo UI" panose="020B0604030504040204" pitchFamily="50" charset="-128"/>
                  </a:rPr>
                  <a:t>冬</a:t>
                </a:r>
              </a:p>
            </p:txBody>
          </p:sp>
          <p:sp>
            <p:nvSpPr>
              <p:cNvPr id="49" name="テキスト ボックス 48">
                <a:extLst>
                  <a:ext uri="{FF2B5EF4-FFF2-40B4-BE49-F238E27FC236}">
                    <a16:creationId xmlns:a16="http://schemas.microsoft.com/office/drawing/2014/main" id="{A949524D-81B5-3F44-848D-F079EAB5350C}"/>
                  </a:ext>
                </a:extLst>
              </p:cNvPr>
              <p:cNvSpPr txBox="1"/>
              <p:nvPr/>
            </p:nvSpPr>
            <p:spPr>
              <a:xfrm>
                <a:off x="2654360" y="2890888"/>
                <a:ext cx="543739" cy="523220"/>
              </a:xfrm>
              <a:prstGeom prst="rect">
                <a:avLst/>
              </a:prstGeom>
              <a:noFill/>
            </p:spPr>
            <p:txBody>
              <a:bodyPr wrap="none" rtlCol="0">
                <a:spAutoFit/>
              </a:bodyPr>
              <a:lstStyle/>
              <a:p>
                <a:r>
                  <a:rPr lang="ja-JP" altLang="en-US" sz="2800">
                    <a:solidFill>
                      <a:schemeClr val="accent2"/>
                    </a:solidFill>
                    <a:latin typeface="Meiryo UI" panose="020B0604030504040204" pitchFamily="50" charset="-128"/>
                    <a:ea typeface="Meiryo UI" panose="020B0604030504040204" pitchFamily="50" charset="-128"/>
                  </a:rPr>
                  <a:t>夏</a:t>
                </a:r>
                <a:endParaRPr kumimoji="1" lang="ja-JP" altLang="en-US" sz="2800">
                  <a:solidFill>
                    <a:schemeClr val="accent2"/>
                  </a:solidFill>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96478428-BD58-ADD7-AE87-355F7D86DD18}"/>
                  </a:ext>
                </a:extLst>
              </p:cNvPr>
              <p:cNvCxnSpPr/>
              <p:nvPr/>
            </p:nvCxnSpPr>
            <p:spPr>
              <a:xfrm>
                <a:off x="793974" y="4699668"/>
                <a:ext cx="0" cy="10605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4E7AD8-E407-EBEA-25A6-710E07F7E8DA}"/>
                  </a:ext>
                </a:extLst>
              </p:cNvPr>
              <p:cNvCxnSpPr/>
              <p:nvPr/>
            </p:nvCxnSpPr>
            <p:spPr>
              <a:xfrm>
                <a:off x="2520675" y="4699668"/>
                <a:ext cx="0" cy="10605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4855840-5D17-CBB5-7F01-85E0574E5391}"/>
                  </a:ext>
                </a:extLst>
              </p:cNvPr>
              <p:cNvCxnSpPr/>
              <p:nvPr/>
            </p:nvCxnSpPr>
            <p:spPr>
              <a:xfrm flipH="1">
                <a:off x="783086" y="5760246"/>
                <a:ext cx="1737589"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0228C84-ADD2-7299-5D49-148262EE9104}"/>
                  </a:ext>
                </a:extLst>
              </p:cNvPr>
              <p:cNvSpPr txBox="1"/>
              <p:nvPr/>
            </p:nvSpPr>
            <p:spPr>
              <a:xfrm>
                <a:off x="978773" y="4199000"/>
                <a:ext cx="543739" cy="523220"/>
              </a:xfrm>
              <a:prstGeom prst="rect">
                <a:avLst/>
              </a:prstGeom>
              <a:noFill/>
            </p:spPr>
            <p:txBody>
              <a:bodyPr wrap="square" rtlCol="0">
                <a:spAutoFit/>
              </a:bodyPr>
              <a:lstStyle/>
              <a:p>
                <a:r>
                  <a:rPr lang="ja-JP" altLang="en-US" sz="2800" dirty="0">
                    <a:ln w="3175">
                      <a:noFill/>
                    </a:ln>
                    <a:solidFill>
                      <a:schemeClr val="accent2"/>
                    </a:solidFill>
                    <a:latin typeface="Meiryo UI" panose="020B0604030504040204" pitchFamily="50" charset="-128"/>
                    <a:ea typeface="Meiryo UI" panose="020B0604030504040204" pitchFamily="50" charset="-128"/>
                  </a:rPr>
                  <a:t>暖</a:t>
                </a:r>
                <a:endParaRPr kumimoji="1" lang="ja-JP" altLang="en-US" sz="2800" dirty="0">
                  <a:ln w="3175">
                    <a:noFill/>
                  </a:ln>
                  <a:solidFill>
                    <a:schemeClr val="accent2"/>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A7381BCE-18F4-412E-8D0A-C8B603E77D6F}"/>
                  </a:ext>
                </a:extLst>
              </p:cNvPr>
              <p:cNvSpPr txBox="1"/>
              <p:nvPr/>
            </p:nvSpPr>
            <p:spPr>
              <a:xfrm>
                <a:off x="1791436" y="4199000"/>
                <a:ext cx="543739" cy="523220"/>
              </a:xfrm>
              <a:prstGeom prst="rect">
                <a:avLst/>
              </a:prstGeom>
              <a:noFill/>
            </p:spPr>
            <p:txBody>
              <a:bodyPr wrap="square" rtlCol="0">
                <a:spAutoFit/>
              </a:bodyPr>
              <a:lstStyle/>
              <a:p>
                <a:r>
                  <a:rPr lang="ja-JP" altLang="en-US" sz="2800">
                    <a:ln w="3175">
                      <a:noFill/>
                    </a:ln>
                    <a:solidFill>
                      <a:schemeClr val="accent1"/>
                    </a:solidFill>
                    <a:latin typeface="Meiryo UI" panose="020B0604030504040204" pitchFamily="50" charset="-128"/>
                    <a:ea typeface="Meiryo UI" panose="020B0604030504040204" pitchFamily="50" charset="-128"/>
                  </a:rPr>
                  <a:t>涼</a:t>
                </a:r>
                <a:endParaRPr kumimoji="1" lang="ja-JP" altLang="en-US" sz="2800">
                  <a:ln w="3175">
                    <a:noFill/>
                  </a:ln>
                  <a:solidFill>
                    <a:schemeClr val="accent1"/>
                  </a:solidFill>
                  <a:latin typeface="Meiryo UI" panose="020B0604030504040204" pitchFamily="50" charset="-128"/>
                  <a:ea typeface="Meiryo UI" panose="020B0604030504040204" pitchFamily="50" charset="-128"/>
                </a:endParaRPr>
              </a:p>
            </p:txBody>
          </p:sp>
          <p:grpSp>
            <p:nvGrpSpPr>
              <p:cNvPr id="55" name="グループ化 54">
                <a:extLst>
                  <a:ext uri="{FF2B5EF4-FFF2-40B4-BE49-F238E27FC236}">
                    <a16:creationId xmlns:a16="http://schemas.microsoft.com/office/drawing/2014/main" id="{6558CC0F-4435-60EC-7651-0E18F48DA617}"/>
                  </a:ext>
                </a:extLst>
              </p:cNvPr>
              <p:cNvGrpSpPr/>
              <p:nvPr/>
            </p:nvGrpSpPr>
            <p:grpSpPr>
              <a:xfrm rot="5160100">
                <a:off x="1845262" y="3187504"/>
                <a:ext cx="771745" cy="571860"/>
                <a:chOff x="589532" y="3300678"/>
                <a:chExt cx="771745" cy="571860"/>
              </a:xfrm>
            </p:grpSpPr>
            <p:cxnSp>
              <p:nvCxnSpPr>
                <p:cNvPr id="62" name="直線コネクタ 61">
                  <a:extLst>
                    <a:ext uri="{FF2B5EF4-FFF2-40B4-BE49-F238E27FC236}">
                      <a16:creationId xmlns:a16="http://schemas.microsoft.com/office/drawing/2014/main" id="{D503AFBF-47B2-1853-7974-F6749C8BD532}"/>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4B574020-7292-8C9A-172C-B993B6E82594}"/>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63F6D5A8-CC4A-84D9-7C9C-B6CEB5F5584D}"/>
                  </a:ext>
                </a:extLst>
              </p:cNvPr>
              <p:cNvGrpSpPr/>
              <p:nvPr/>
            </p:nvGrpSpPr>
            <p:grpSpPr>
              <a:xfrm rot="5400000">
                <a:off x="2124061" y="3412850"/>
                <a:ext cx="771745" cy="571860"/>
                <a:chOff x="589532" y="3300678"/>
                <a:chExt cx="771745" cy="571860"/>
              </a:xfrm>
            </p:grpSpPr>
            <p:cxnSp>
              <p:nvCxnSpPr>
                <p:cNvPr id="60" name="直線コネクタ 59">
                  <a:extLst>
                    <a:ext uri="{FF2B5EF4-FFF2-40B4-BE49-F238E27FC236}">
                      <a16:creationId xmlns:a16="http://schemas.microsoft.com/office/drawing/2014/main" id="{F58B4C1A-4EA5-A3C8-8473-DEA79B767C77}"/>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1D5270-F2A4-202E-8CBF-F2A846C7FE0D}"/>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17B01EF9-AB3D-E72B-A648-A257199F197B}"/>
                  </a:ext>
                </a:extLst>
              </p:cNvPr>
              <p:cNvGrpSpPr/>
              <p:nvPr/>
            </p:nvGrpSpPr>
            <p:grpSpPr>
              <a:xfrm rot="5400000">
                <a:off x="2427335" y="3619804"/>
                <a:ext cx="771745" cy="571860"/>
                <a:chOff x="589532" y="3300678"/>
                <a:chExt cx="771745" cy="571860"/>
              </a:xfrm>
            </p:grpSpPr>
            <p:cxnSp>
              <p:nvCxnSpPr>
                <p:cNvPr id="58" name="直線コネクタ 57">
                  <a:extLst>
                    <a:ext uri="{FF2B5EF4-FFF2-40B4-BE49-F238E27FC236}">
                      <a16:creationId xmlns:a16="http://schemas.microsoft.com/office/drawing/2014/main" id="{7E628AD0-1977-C7F5-8A31-6E89CF6A622C}"/>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AD33F3E2-64CB-3A4E-EC75-A17F66B8575F}"/>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09" name="テキスト ボックス 208">
            <a:extLst>
              <a:ext uri="{FF2B5EF4-FFF2-40B4-BE49-F238E27FC236}">
                <a16:creationId xmlns:a16="http://schemas.microsoft.com/office/drawing/2014/main" id="{CE2BDD3D-DD8B-51B0-9A44-BFD7140CA64F}"/>
              </a:ext>
            </a:extLst>
          </p:cNvPr>
          <p:cNvSpPr txBox="1"/>
          <p:nvPr/>
        </p:nvSpPr>
        <p:spPr>
          <a:xfrm>
            <a:off x="2367990" y="13178881"/>
            <a:ext cx="25539222" cy="584775"/>
          </a:xfrm>
          <a:prstGeom prst="rect">
            <a:avLst/>
          </a:prstGeom>
          <a:solidFill>
            <a:schemeClr val="bg1"/>
          </a:solidFill>
        </p:spPr>
        <p:txBody>
          <a:bodyPr wrap="square" rtlCol="0">
            <a:spAutoFit/>
          </a:bodyPr>
          <a:lstStyle/>
          <a:p>
            <a:pPr algn="ctr"/>
            <a:r>
              <a:rPr kumimoji="1" lang="en-US" altLang="ja-JP" sz="3200" dirty="0"/>
              <a:t>Fig.1: Simulation Workflow</a:t>
            </a:r>
          </a:p>
        </p:txBody>
      </p:sp>
      <p:sp>
        <p:nvSpPr>
          <p:cNvPr id="210" name="テキスト ボックス 209">
            <a:extLst>
              <a:ext uri="{FF2B5EF4-FFF2-40B4-BE49-F238E27FC236}">
                <a16:creationId xmlns:a16="http://schemas.microsoft.com/office/drawing/2014/main" id="{E9B68654-1B17-BAFE-A1C3-3645685DBD70}"/>
              </a:ext>
            </a:extLst>
          </p:cNvPr>
          <p:cNvSpPr txBox="1"/>
          <p:nvPr/>
        </p:nvSpPr>
        <p:spPr>
          <a:xfrm>
            <a:off x="158210" y="22452718"/>
            <a:ext cx="14864843" cy="923330"/>
          </a:xfrm>
          <a:prstGeom prst="rect">
            <a:avLst/>
          </a:prstGeom>
          <a:solidFill>
            <a:schemeClr val="accent2"/>
          </a:solidFill>
        </p:spPr>
        <p:txBody>
          <a:bodyPr wrap="square" rtlCol="0">
            <a:spAutoFit/>
          </a:bodyPr>
          <a:lstStyle/>
          <a:p>
            <a:r>
              <a:rPr kumimoji="1" lang="ja-JP" altLang="en-US" sz="5400" dirty="0"/>
              <a:t>２</a:t>
            </a:r>
            <a:r>
              <a:rPr kumimoji="1" lang="en-US" altLang="ja-JP" sz="5400" dirty="0"/>
              <a:t>.</a:t>
            </a:r>
            <a:r>
              <a:rPr kumimoji="1" lang="ja-JP" altLang="en-US" sz="5400" dirty="0"/>
              <a:t>在室人数データ作成</a:t>
            </a:r>
            <a:endParaRPr kumimoji="1" lang="en-US" altLang="ja-JP" sz="5400" dirty="0"/>
          </a:p>
        </p:txBody>
      </p:sp>
      <p:sp>
        <p:nvSpPr>
          <p:cNvPr id="211" name="テキスト ボックス 210">
            <a:extLst>
              <a:ext uri="{FF2B5EF4-FFF2-40B4-BE49-F238E27FC236}">
                <a16:creationId xmlns:a16="http://schemas.microsoft.com/office/drawing/2014/main" id="{0453CE82-0568-84CF-394E-DEB45456A6A9}"/>
              </a:ext>
            </a:extLst>
          </p:cNvPr>
          <p:cNvSpPr txBox="1"/>
          <p:nvPr/>
        </p:nvSpPr>
        <p:spPr>
          <a:xfrm>
            <a:off x="15189959" y="13983988"/>
            <a:ext cx="15021377" cy="923330"/>
          </a:xfrm>
          <a:prstGeom prst="rect">
            <a:avLst/>
          </a:prstGeom>
          <a:solidFill>
            <a:srgbClr val="FFC000"/>
          </a:solidFill>
        </p:spPr>
        <p:txBody>
          <a:bodyPr wrap="square" rtlCol="0">
            <a:spAutoFit/>
          </a:bodyPr>
          <a:lstStyle/>
          <a:p>
            <a:r>
              <a:rPr kumimoji="1" lang="ja-JP" altLang="en-US" sz="5400" dirty="0"/>
              <a:t>３</a:t>
            </a:r>
            <a:r>
              <a:rPr kumimoji="1" lang="en-US" altLang="ja-JP" sz="5400" dirty="0"/>
              <a:t>.ZEH/</a:t>
            </a:r>
            <a:r>
              <a:rPr kumimoji="1" lang="ja-JP" altLang="en-US" sz="5400" dirty="0"/>
              <a:t>非</a:t>
            </a:r>
            <a:r>
              <a:rPr kumimoji="1" lang="en-US" altLang="ja-JP" sz="5400" dirty="0"/>
              <a:t>ZEH </a:t>
            </a:r>
            <a:r>
              <a:rPr kumimoji="1" lang="ja-JP" altLang="en-US" sz="5400" dirty="0"/>
              <a:t>断熱性能比較</a:t>
            </a:r>
            <a:endParaRPr kumimoji="1" lang="en-US" altLang="ja-JP" sz="5400" dirty="0"/>
          </a:p>
        </p:txBody>
      </p:sp>
      <p:grpSp>
        <p:nvGrpSpPr>
          <p:cNvPr id="222" name="グループ化 221">
            <a:extLst>
              <a:ext uri="{FF2B5EF4-FFF2-40B4-BE49-F238E27FC236}">
                <a16:creationId xmlns:a16="http://schemas.microsoft.com/office/drawing/2014/main" id="{2343A54A-4E08-DC92-0ED2-82498F8A850C}"/>
              </a:ext>
            </a:extLst>
          </p:cNvPr>
          <p:cNvGrpSpPr/>
          <p:nvPr/>
        </p:nvGrpSpPr>
        <p:grpSpPr>
          <a:xfrm>
            <a:off x="15275603" y="26347417"/>
            <a:ext cx="14803505" cy="3490086"/>
            <a:chOff x="15275603" y="25606518"/>
            <a:chExt cx="14803505" cy="3490086"/>
          </a:xfrm>
        </p:grpSpPr>
        <p:pic>
          <p:nvPicPr>
            <p:cNvPr id="110" name="図 109" descr="テーブル&#10;&#10;自動的に生成された説明">
              <a:extLst>
                <a:ext uri="{FF2B5EF4-FFF2-40B4-BE49-F238E27FC236}">
                  <a16:creationId xmlns:a16="http://schemas.microsoft.com/office/drawing/2014/main" id="{619B73EA-1B55-1F33-F33C-3558A20C8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77968" y="26037364"/>
              <a:ext cx="14801140" cy="3059240"/>
            </a:xfrm>
            <a:prstGeom prst="rect">
              <a:avLst/>
            </a:prstGeom>
          </p:spPr>
        </p:pic>
        <p:sp>
          <p:nvSpPr>
            <p:cNvPr id="221" name="テキスト ボックス 220">
              <a:extLst>
                <a:ext uri="{FF2B5EF4-FFF2-40B4-BE49-F238E27FC236}">
                  <a16:creationId xmlns:a16="http://schemas.microsoft.com/office/drawing/2014/main" id="{70F9DF36-6D6B-36E2-C021-A7D35ED08C78}"/>
                </a:ext>
              </a:extLst>
            </p:cNvPr>
            <p:cNvSpPr txBox="1"/>
            <p:nvPr/>
          </p:nvSpPr>
          <p:spPr>
            <a:xfrm>
              <a:off x="15275603" y="25606518"/>
              <a:ext cx="14801140" cy="461665"/>
            </a:xfrm>
            <a:prstGeom prst="rect">
              <a:avLst/>
            </a:prstGeom>
            <a:solidFill>
              <a:schemeClr val="bg1"/>
            </a:solidFill>
          </p:spPr>
          <p:txBody>
            <a:bodyPr wrap="square" rtlCol="0">
              <a:spAutoFit/>
            </a:bodyPr>
            <a:lstStyle/>
            <a:p>
              <a:pPr algn="ctr"/>
              <a:r>
                <a:rPr kumimoji="1" lang="en-US" altLang="ja-JP" sz="2400" dirty="0"/>
                <a:t>Table 4: Average Power Consumption of 10 trials(Material Comparison) in </a:t>
              </a:r>
              <a:r>
                <a:rPr kumimoji="1" lang="en-US" altLang="ja-JP" sz="2400" dirty="0" err="1"/>
                <a:t>Augast</a:t>
              </a:r>
              <a:endParaRPr kumimoji="1" lang="en-US" altLang="ja-JP" sz="2400" dirty="0"/>
            </a:p>
          </p:txBody>
        </p:sp>
      </p:grpSp>
      <p:grpSp>
        <p:nvGrpSpPr>
          <p:cNvPr id="226" name="グループ化 225">
            <a:extLst>
              <a:ext uri="{FF2B5EF4-FFF2-40B4-BE49-F238E27FC236}">
                <a16:creationId xmlns:a16="http://schemas.microsoft.com/office/drawing/2014/main" id="{61C58242-AADD-205C-7AE6-651470EF7C8E}"/>
              </a:ext>
            </a:extLst>
          </p:cNvPr>
          <p:cNvGrpSpPr/>
          <p:nvPr/>
        </p:nvGrpSpPr>
        <p:grpSpPr>
          <a:xfrm>
            <a:off x="15262139" y="22818408"/>
            <a:ext cx="14816968" cy="3551322"/>
            <a:chOff x="15262139" y="15439907"/>
            <a:chExt cx="14816968" cy="3551322"/>
          </a:xfrm>
        </p:grpSpPr>
        <p:pic>
          <p:nvPicPr>
            <p:cNvPr id="108" name="図 107" descr="テーブル&#10;&#10;自動的に生成された説明">
              <a:extLst>
                <a:ext uri="{FF2B5EF4-FFF2-40B4-BE49-F238E27FC236}">
                  <a16:creationId xmlns:a16="http://schemas.microsoft.com/office/drawing/2014/main" id="{2B06BA63-7E49-890F-A8C8-D786FD86BE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75604" y="15901362"/>
              <a:ext cx="14803503" cy="3089867"/>
            </a:xfrm>
            <a:prstGeom prst="rect">
              <a:avLst/>
            </a:prstGeom>
          </p:spPr>
        </p:pic>
        <p:sp>
          <p:nvSpPr>
            <p:cNvPr id="225" name="テキスト ボックス 224">
              <a:extLst>
                <a:ext uri="{FF2B5EF4-FFF2-40B4-BE49-F238E27FC236}">
                  <a16:creationId xmlns:a16="http://schemas.microsoft.com/office/drawing/2014/main" id="{9EAAE2B4-A7E1-3B9E-E72D-EF58B4B2CE8C}"/>
                </a:ext>
              </a:extLst>
            </p:cNvPr>
            <p:cNvSpPr txBox="1"/>
            <p:nvPr/>
          </p:nvSpPr>
          <p:spPr>
            <a:xfrm>
              <a:off x="15262139" y="15439907"/>
              <a:ext cx="14801140" cy="461665"/>
            </a:xfrm>
            <a:prstGeom prst="rect">
              <a:avLst/>
            </a:prstGeom>
            <a:solidFill>
              <a:schemeClr val="bg1"/>
            </a:solidFill>
          </p:spPr>
          <p:txBody>
            <a:bodyPr wrap="square" rtlCol="0">
              <a:spAutoFit/>
            </a:bodyPr>
            <a:lstStyle/>
            <a:p>
              <a:pPr algn="ctr"/>
              <a:r>
                <a:rPr kumimoji="1" lang="en-US" altLang="ja-JP" sz="2400" dirty="0"/>
                <a:t>Table 3: Average Power Consumption of 10 trials(Material Comparison) in January</a:t>
              </a:r>
            </a:p>
          </p:txBody>
        </p:sp>
      </p:grpSp>
      <p:grpSp>
        <p:nvGrpSpPr>
          <p:cNvPr id="228" name="グループ化 227">
            <a:extLst>
              <a:ext uri="{FF2B5EF4-FFF2-40B4-BE49-F238E27FC236}">
                <a16:creationId xmlns:a16="http://schemas.microsoft.com/office/drawing/2014/main" id="{A3FCCD64-A04C-2834-8DA9-FDAA0198BDB5}"/>
              </a:ext>
            </a:extLst>
          </p:cNvPr>
          <p:cNvGrpSpPr/>
          <p:nvPr/>
        </p:nvGrpSpPr>
        <p:grpSpPr>
          <a:xfrm>
            <a:off x="270159" y="38930110"/>
            <a:ext cx="14680585" cy="3757106"/>
            <a:chOff x="291463" y="38625312"/>
            <a:chExt cx="14680585" cy="3757106"/>
          </a:xfrm>
        </p:grpSpPr>
        <p:grpSp>
          <p:nvGrpSpPr>
            <p:cNvPr id="203" name="グループ化 202">
              <a:extLst>
                <a:ext uri="{FF2B5EF4-FFF2-40B4-BE49-F238E27FC236}">
                  <a16:creationId xmlns:a16="http://schemas.microsoft.com/office/drawing/2014/main" id="{BAA55B11-B1DA-070D-2CA5-C8EA3E95E142}"/>
                </a:ext>
              </a:extLst>
            </p:cNvPr>
            <p:cNvGrpSpPr/>
            <p:nvPr/>
          </p:nvGrpSpPr>
          <p:grpSpPr>
            <a:xfrm>
              <a:off x="291463" y="38625312"/>
              <a:ext cx="14680585" cy="3757106"/>
              <a:chOff x="122876" y="30016719"/>
              <a:chExt cx="14680585" cy="3757106"/>
            </a:xfrm>
          </p:grpSpPr>
          <p:grpSp>
            <p:nvGrpSpPr>
              <p:cNvPr id="201" name="グループ化 200">
                <a:extLst>
                  <a:ext uri="{FF2B5EF4-FFF2-40B4-BE49-F238E27FC236}">
                    <a16:creationId xmlns:a16="http://schemas.microsoft.com/office/drawing/2014/main" id="{955B73C1-281C-DD34-78C2-4E2A89C10E8F}"/>
                  </a:ext>
                </a:extLst>
              </p:cNvPr>
              <p:cNvGrpSpPr/>
              <p:nvPr/>
            </p:nvGrpSpPr>
            <p:grpSpPr>
              <a:xfrm>
                <a:off x="122876" y="30016719"/>
                <a:ext cx="14680585" cy="3757106"/>
                <a:chOff x="122876" y="30016719"/>
                <a:chExt cx="14680585" cy="3757106"/>
              </a:xfrm>
            </p:grpSpPr>
            <p:pic>
              <p:nvPicPr>
                <p:cNvPr id="199" name="図 198" descr="ダイアグラム, 概略図&#10;&#10;自動的に生成された説明">
                  <a:extLst>
                    <a:ext uri="{FF2B5EF4-FFF2-40B4-BE49-F238E27FC236}">
                      <a16:creationId xmlns:a16="http://schemas.microsoft.com/office/drawing/2014/main" id="{3E312062-CDD5-BA60-63FB-73ED6664E423}"/>
                    </a:ext>
                  </a:extLst>
                </p:cNvPr>
                <p:cNvPicPr>
                  <a:picLocks noChangeAspect="1"/>
                </p:cNvPicPr>
                <p:nvPr/>
              </p:nvPicPr>
              <p:blipFill>
                <a:blip r:embed="rId10">
                  <a:extLst>
                    <a:ext uri="{28A0092B-C50C-407E-A947-70E740481C1C}">
                      <a14:useLocalDpi xmlns:a14="http://schemas.microsoft.com/office/drawing/2010/main" val="0"/>
                    </a:ext>
                  </a:extLst>
                </a:blip>
                <a:srcRect l="629"/>
                <a:stretch/>
              </p:blipFill>
              <p:spPr>
                <a:xfrm>
                  <a:off x="122876" y="30016719"/>
                  <a:ext cx="14680585" cy="3757106"/>
                </a:xfrm>
                <a:prstGeom prst="rect">
                  <a:avLst/>
                </a:prstGeom>
                <a:solidFill>
                  <a:schemeClr val="accent2">
                    <a:lumMod val="20000"/>
                    <a:lumOff val="80000"/>
                  </a:schemeClr>
                </a:solidFill>
              </p:spPr>
            </p:pic>
            <p:pic>
              <p:nvPicPr>
                <p:cNvPr id="200" name="Picture 3">
                  <a:extLst>
                    <a:ext uri="{FF2B5EF4-FFF2-40B4-BE49-F238E27FC236}">
                      <a16:creationId xmlns:a16="http://schemas.microsoft.com/office/drawing/2014/main" id="{5DBED3FB-4FE8-1D45-2DF3-C439B4DDDD30}"/>
                    </a:ext>
                  </a:extLst>
                </p:cNvPr>
                <p:cNvPicPr>
                  <a:picLocks noChangeAspect="1"/>
                </p:cNvPicPr>
                <p:nvPr/>
              </p:nvPicPr>
              <p:blipFill rotWithShape="1">
                <a:blip r:embed="rId6"/>
                <a:srcRect l="62816" t="-991" r="20398" b="17986"/>
                <a:stretch/>
              </p:blipFill>
              <p:spPr>
                <a:xfrm>
                  <a:off x="9054043" y="31124865"/>
                  <a:ext cx="1658731" cy="1172839"/>
                </a:xfrm>
                <a:prstGeom prst="rect">
                  <a:avLst/>
                </a:prstGeom>
              </p:spPr>
            </p:pic>
          </p:grpSp>
          <p:sp>
            <p:nvSpPr>
              <p:cNvPr id="202" name="テキスト ボックス 201">
                <a:extLst>
                  <a:ext uri="{FF2B5EF4-FFF2-40B4-BE49-F238E27FC236}">
                    <a16:creationId xmlns:a16="http://schemas.microsoft.com/office/drawing/2014/main" id="{AB98E7BD-86AB-E4F4-2C8A-B475CDFB3FA7}"/>
                  </a:ext>
                </a:extLst>
              </p:cNvPr>
              <p:cNvSpPr txBox="1"/>
              <p:nvPr/>
            </p:nvSpPr>
            <p:spPr>
              <a:xfrm>
                <a:off x="8868940" y="32182732"/>
                <a:ext cx="2028443" cy="707886"/>
              </a:xfrm>
              <a:prstGeom prst="rect">
                <a:avLst/>
              </a:prstGeom>
              <a:solidFill>
                <a:schemeClr val="bg1"/>
              </a:solidFill>
            </p:spPr>
            <p:txBody>
              <a:bodyPr wrap="square" rtlCol="0">
                <a:spAutoFit/>
              </a:bodyPr>
              <a:lstStyle/>
              <a:p>
                <a:pPr algn="ctr"/>
                <a:r>
                  <a:rPr kumimoji="1" lang="en-US" altLang="ja-JP" sz="2000" dirty="0" err="1">
                    <a:solidFill>
                      <a:srgbClr val="FF0000"/>
                    </a:solidFill>
                    <a:latin typeface="Constantia" panose="02030602050306030303" pitchFamily="18" charset="0"/>
                    <a:ea typeface="Hiragino Kaku Gothic Pro W3" panose="020B0300000000000000" pitchFamily="34" charset="-128"/>
                  </a:rPr>
                  <a:t>EnergyPlus</a:t>
                </a:r>
                <a:endParaRPr kumimoji="1" lang="en-US" altLang="ja-JP" sz="2000" dirty="0">
                  <a:solidFill>
                    <a:srgbClr val="FF0000"/>
                  </a:solidFill>
                  <a:latin typeface="Constantia" panose="02030602050306030303" pitchFamily="18" charset="0"/>
                  <a:ea typeface="Hiragino Kaku Gothic Pro W3" panose="020B0300000000000000" pitchFamily="34" charset="-128"/>
                </a:endParaRPr>
              </a:p>
              <a:p>
                <a:pPr algn="ctr"/>
                <a:r>
                  <a:rPr kumimoji="1" lang="en-US" altLang="ja-JP" sz="2000" dirty="0">
                    <a:latin typeface="Constantia" panose="02030602050306030303" pitchFamily="18" charset="0"/>
                    <a:ea typeface="Hiragino Kaku Gothic Pro W3" panose="020B0300000000000000" pitchFamily="34" charset="-128"/>
                  </a:rPr>
                  <a:t>(MLE+ Toolbox)</a:t>
                </a:r>
              </a:p>
            </p:txBody>
          </p:sp>
        </p:grpSp>
        <p:sp>
          <p:nvSpPr>
            <p:cNvPr id="227" name="テキスト ボックス 226">
              <a:extLst>
                <a:ext uri="{FF2B5EF4-FFF2-40B4-BE49-F238E27FC236}">
                  <a16:creationId xmlns:a16="http://schemas.microsoft.com/office/drawing/2014/main" id="{2AB1D846-E4A8-20E3-4785-D372E8E0C351}"/>
                </a:ext>
              </a:extLst>
            </p:cNvPr>
            <p:cNvSpPr txBox="1"/>
            <p:nvPr/>
          </p:nvSpPr>
          <p:spPr>
            <a:xfrm>
              <a:off x="5192104" y="41782425"/>
              <a:ext cx="4315257" cy="584775"/>
            </a:xfrm>
            <a:prstGeom prst="rect">
              <a:avLst/>
            </a:prstGeom>
            <a:solidFill>
              <a:schemeClr val="bg1"/>
            </a:solidFill>
          </p:spPr>
          <p:txBody>
            <a:bodyPr wrap="square" rtlCol="0">
              <a:spAutoFit/>
            </a:bodyPr>
            <a:lstStyle/>
            <a:p>
              <a:r>
                <a:rPr kumimoji="1" lang="en-US" altLang="ja-JP" sz="3200" dirty="0"/>
                <a:t>Fig.4: Simulation Block</a:t>
              </a:r>
            </a:p>
          </p:txBody>
        </p:sp>
      </p:grpSp>
      <p:grpSp>
        <p:nvGrpSpPr>
          <p:cNvPr id="231" name="グループ化 230">
            <a:extLst>
              <a:ext uri="{FF2B5EF4-FFF2-40B4-BE49-F238E27FC236}">
                <a16:creationId xmlns:a16="http://schemas.microsoft.com/office/drawing/2014/main" id="{FFD8BAFD-9890-311C-568A-6EFE303F6CAD}"/>
              </a:ext>
            </a:extLst>
          </p:cNvPr>
          <p:cNvGrpSpPr/>
          <p:nvPr/>
        </p:nvGrpSpPr>
        <p:grpSpPr>
          <a:xfrm>
            <a:off x="254444" y="33912521"/>
            <a:ext cx="14680584" cy="3797847"/>
            <a:chOff x="253417" y="34611190"/>
            <a:chExt cx="14680584" cy="3797847"/>
          </a:xfrm>
        </p:grpSpPr>
        <p:pic>
          <p:nvPicPr>
            <p:cNvPr id="106" name="図 105" descr="テーブル&#10;&#10;自動的に生成された説明">
              <a:extLst>
                <a:ext uri="{FF2B5EF4-FFF2-40B4-BE49-F238E27FC236}">
                  <a16:creationId xmlns:a16="http://schemas.microsoft.com/office/drawing/2014/main" id="{F6FB1CBB-43A7-E009-D53B-AA08EF0178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417" y="35165205"/>
              <a:ext cx="14680584" cy="3243832"/>
            </a:xfrm>
            <a:prstGeom prst="rect">
              <a:avLst/>
            </a:prstGeom>
          </p:spPr>
        </p:pic>
        <p:sp>
          <p:nvSpPr>
            <p:cNvPr id="230" name="テキスト ボックス 229">
              <a:extLst>
                <a:ext uri="{FF2B5EF4-FFF2-40B4-BE49-F238E27FC236}">
                  <a16:creationId xmlns:a16="http://schemas.microsoft.com/office/drawing/2014/main" id="{F2B00B0F-7D90-BBC6-DC83-0DEBE84C29A3}"/>
                </a:ext>
              </a:extLst>
            </p:cNvPr>
            <p:cNvSpPr txBox="1"/>
            <p:nvPr/>
          </p:nvSpPr>
          <p:spPr>
            <a:xfrm>
              <a:off x="253417" y="34611190"/>
              <a:ext cx="14680584" cy="584775"/>
            </a:xfrm>
            <a:prstGeom prst="rect">
              <a:avLst/>
            </a:prstGeom>
            <a:solidFill>
              <a:schemeClr val="bg1"/>
            </a:solidFill>
          </p:spPr>
          <p:txBody>
            <a:bodyPr wrap="square" rtlCol="0">
              <a:spAutoFit/>
            </a:bodyPr>
            <a:lstStyle/>
            <a:p>
              <a:pPr algn="ctr"/>
              <a:r>
                <a:rPr kumimoji="1" lang="en-US" altLang="ja-JP" sz="3200" dirty="0"/>
                <a:t>Table 1: </a:t>
              </a:r>
              <a:r>
                <a:rPr lang="en-US" altLang="ja-JP" sz="3200" b="0" i="0" u="none" strike="noStrike" baseline="0" dirty="0">
                  <a:latin typeface="CMR10"/>
                </a:rPr>
                <a:t>Assignment probability</a:t>
              </a:r>
              <a:endParaRPr kumimoji="1" lang="en-US" altLang="ja-JP" sz="3200" dirty="0"/>
            </a:p>
          </p:txBody>
        </p:sp>
      </p:grpSp>
      <p:sp>
        <p:nvSpPr>
          <p:cNvPr id="232" name="テキスト ボックス 231">
            <a:extLst>
              <a:ext uri="{FF2B5EF4-FFF2-40B4-BE49-F238E27FC236}">
                <a16:creationId xmlns:a16="http://schemas.microsoft.com/office/drawing/2014/main" id="{99CECD75-F1EB-686A-16A6-18536604FA5E}"/>
              </a:ext>
            </a:extLst>
          </p:cNvPr>
          <p:cNvSpPr txBox="1"/>
          <p:nvPr/>
        </p:nvSpPr>
        <p:spPr>
          <a:xfrm>
            <a:off x="158210" y="23336744"/>
            <a:ext cx="14841390" cy="4524315"/>
          </a:xfrm>
          <a:prstGeom prst="rect">
            <a:avLst/>
          </a:prstGeom>
          <a:noFill/>
        </p:spPr>
        <p:txBody>
          <a:bodyPr wrap="square" rtlCol="0">
            <a:spAutoFit/>
          </a:bodyPr>
          <a:lstStyle/>
          <a:p>
            <a:r>
              <a:rPr kumimoji="1" lang="en-US" altLang="ja-JP" sz="3200" dirty="0"/>
              <a:t>ZEH</a:t>
            </a:r>
            <a:r>
              <a:rPr kumimoji="1" lang="ja-JP" altLang="en-US" sz="3200" dirty="0"/>
              <a:t>シミュレーション環境は</a:t>
            </a:r>
            <a:r>
              <a:rPr kumimoji="1" lang="en-US" altLang="ja-JP" sz="3200" dirty="0"/>
              <a:t>Fig.1</a:t>
            </a:r>
            <a:r>
              <a:rPr kumimoji="1" lang="ja-JP" altLang="en-US" sz="3200" dirty="0"/>
              <a:t>の上部</a:t>
            </a:r>
            <a:r>
              <a:rPr kumimoji="1" lang="en-US" altLang="ja-JP" sz="3200" dirty="0"/>
              <a:t> </a:t>
            </a:r>
            <a:r>
              <a:rPr kumimoji="1" lang="ja-JP" altLang="en-US" sz="3200" dirty="0"/>
              <a:t>のように構築できる</a:t>
            </a:r>
            <a:r>
              <a:rPr kumimoji="1" lang="en-US" altLang="ja-JP" sz="3200" baseline="30000" dirty="0"/>
              <a:t>[1]</a:t>
            </a:r>
            <a:r>
              <a:rPr kumimoji="1" lang="ja-JP" altLang="en-US" sz="3200" dirty="0"/>
              <a:t>。</a:t>
            </a:r>
            <a:endParaRPr kumimoji="1" lang="en-US" altLang="ja-JP" sz="3200" dirty="0"/>
          </a:p>
          <a:p>
            <a:r>
              <a:rPr kumimoji="1" lang="ja-JP" altLang="en-US" sz="3200" dirty="0"/>
              <a:t>下部の人数推定ブロックでスケジュールを作成し、上部と統合する。</a:t>
            </a:r>
            <a:endParaRPr kumimoji="1" lang="en-US" altLang="ja-JP" sz="3200" dirty="0"/>
          </a:p>
          <a:p>
            <a:r>
              <a:rPr kumimoji="1" lang="en-US" altLang="ja-JP" sz="3200" dirty="0"/>
              <a:t>ZEH</a:t>
            </a:r>
            <a:r>
              <a:rPr kumimoji="1" lang="ja-JP" altLang="en-US" sz="3200" dirty="0"/>
              <a:t>消費電力データを用いてのスケジュール作成には、以下の二つの方法がある。</a:t>
            </a:r>
            <a:endParaRPr kumimoji="1" lang="en-US" altLang="ja-JP" sz="3200" dirty="0"/>
          </a:p>
          <a:p>
            <a:r>
              <a:rPr kumimoji="1" lang="ja-JP" altLang="en-US" sz="3200" b="1" dirty="0"/>
              <a:t>・在宅人数推定</a:t>
            </a:r>
            <a:endParaRPr kumimoji="1" lang="en-US" altLang="ja-JP" sz="3200" b="1" dirty="0"/>
          </a:p>
          <a:p>
            <a:r>
              <a:rPr kumimoji="1" lang="ja-JP" altLang="en-US" sz="3200" b="1" dirty="0"/>
              <a:t>　</a:t>
            </a:r>
            <a:r>
              <a:rPr kumimoji="1" lang="ja-JP" altLang="en-US" sz="3200" dirty="0"/>
              <a:t>家の総消費電力データを用いて、式</a:t>
            </a:r>
            <a:r>
              <a:rPr kumimoji="1" lang="ja-JP" altLang="en-US" sz="3200" b="1" dirty="0"/>
              <a:t>（１）</a:t>
            </a:r>
            <a:r>
              <a:rPr kumimoji="1" lang="ja-JP" altLang="en-US" sz="3200" dirty="0"/>
              <a:t>から家全体の在宅人数を推定</a:t>
            </a:r>
            <a:endParaRPr kumimoji="1" lang="en-US" altLang="ja-JP" sz="3200" dirty="0"/>
          </a:p>
          <a:p>
            <a:r>
              <a:rPr kumimoji="1" lang="ja-JP" altLang="en-US" sz="3200" dirty="0"/>
              <a:t>　</a:t>
            </a:r>
            <a:r>
              <a:rPr kumimoji="1" lang="en-US" altLang="ja-JP" sz="3200" dirty="0"/>
              <a:t>Table 1</a:t>
            </a:r>
            <a:r>
              <a:rPr kumimoji="1" lang="ja-JP" altLang="en-US" sz="3200" dirty="0"/>
              <a:t>の割り当て確率で各部屋に在宅人数を振り分け</a:t>
            </a:r>
            <a:endParaRPr kumimoji="1" lang="en-US" altLang="ja-JP" sz="3200" dirty="0"/>
          </a:p>
          <a:p>
            <a:endParaRPr kumimoji="1" lang="en-US" altLang="ja-JP" sz="3200" dirty="0"/>
          </a:p>
          <a:p>
            <a:endParaRPr kumimoji="1" lang="en-US" altLang="ja-JP" sz="3200" dirty="0"/>
          </a:p>
          <a:p>
            <a:endParaRPr kumimoji="1" lang="en-US" altLang="ja-JP" sz="3200" dirty="0"/>
          </a:p>
        </p:txBody>
      </p:sp>
      <mc:AlternateContent xmlns:mc="http://schemas.openxmlformats.org/markup-compatibility/2006" xmlns:a14="http://schemas.microsoft.com/office/drawing/2010/main">
        <mc:Choice Requires="a14">
          <p:sp>
            <p:nvSpPr>
              <p:cNvPr id="233" name="テキスト ボックス 232">
                <a:extLst>
                  <a:ext uri="{FF2B5EF4-FFF2-40B4-BE49-F238E27FC236}">
                    <a16:creationId xmlns:a16="http://schemas.microsoft.com/office/drawing/2014/main" id="{C679626D-E2D1-DFA2-0A96-F27B830D9D85}"/>
                  </a:ext>
                </a:extLst>
              </p:cNvPr>
              <p:cNvSpPr txBox="1"/>
              <p:nvPr/>
            </p:nvSpPr>
            <p:spPr>
              <a:xfrm>
                <a:off x="15189958" y="14932604"/>
                <a:ext cx="14689844" cy="2062103"/>
              </a:xfrm>
              <a:prstGeom prst="rect">
                <a:avLst/>
              </a:prstGeom>
              <a:noFill/>
            </p:spPr>
            <p:txBody>
              <a:bodyPr wrap="square" rtlCol="0">
                <a:spAutoFit/>
              </a:bodyPr>
              <a:lstStyle/>
              <a:p>
                <a:r>
                  <a:rPr kumimoji="1" lang="ja-JP" altLang="en-US" sz="3200" dirty="0"/>
                  <a:t>断熱性能を定める</a:t>
                </a:r>
                <a14:m>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𝑎</m:t>
                        </m:r>
                      </m:sub>
                    </m:sSub>
                  </m:oMath>
                </a14:m>
                <a:r>
                  <a:rPr kumimoji="1" lang="ja-JP" altLang="en-US" sz="3200" dirty="0"/>
                  <a:t>値を変更して室内温度、入力軌道を比較する。</a:t>
                </a:r>
                <a:endParaRPr kumimoji="1" lang="en-US" altLang="ja-JP" sz="3200" dirty="0"/>
              </a:p>
              <a:p>
                <a:r>
                  <a:rPr kumimoji="1" lang="ja-JP" altLang="en-US" sz="3200" dirty="0"/>
                  <a:t>非</a:t>
                </a:r>
                <a:r>
                  <a:rPr kumimoji="1" lang="en-US" altLang="ja-JP" sz="3200" dirty="0"/>
                  <a:t>ZEH</a:t>
                </a:r>
                <a:r>
                  <a:rPr kumimoji="1" lang="ja-JP" altLang="en-US" sz="3200" dirty="0"/>
                  <a:t>住宅の材質情報をベースに「断熱材の厚さ」と「窓の層数」を変更して</a:t>
                </a:r>
                <a14:m>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𝑎</m:t>
                        </m:r>
                      </m:sub>
                    </m:sSub>
                  </m:oMath>
                </a14:m>
                <a:r>
                  <a:rPr kumimoji="1" lang="ja-JP" altLang="en-US" sz="3200" dirty="0"/>
                  <a:t>値を調節し、</a:t>
                </a:r>
                <a:r>
                  <a:rPr kumimoji="1" lang="en-US" altLang="ja-JP" sz="3200" dirty="0"/>
                  <a:t>3</a:t>
                </a:r>
                <a:r>
                  <a:rPr kumimoji="1" lang="ja-JP" altLang="en-US" sz="3200" dirty="0"/>
                  <a:t>つのケースを作成</a:t>
                </a:r>
                <a:r>
                  <a:rPr kumimoji="1" lang="en-US" altLang="ja-JP" sz="3200" dirty="0"/>
                  <a:t>(Table 2)</a:t>
                </a:r>
                <a:r>
                  <a:rPr kumimoji="1" lang="ja-JP" altLang="en-US" sz="3200" dirty="0"/>
                  <a:t>。</a:t>
                </a:r>
                <a:br>
                  <a:rPr kumimoji="1" lang="en-US" altLang="ja-JP" sz="3200" dirty="0"/>
                </a:br>
                <a:endParaRPr kumimoji="1" lang="en-US" altLang="ja-JP" sz="3200" dirty="0"/>
              </a:p>
            </p:txBody>
          </p:sp>
        </mc:Choice>
        <mc:Fallback xmlns="">
          <p:sp>
            <p:nvSpPr>
              <p:cNvPr id="233" name="テキスト ボックス 232">
                <a:extLst>
                  <a:ext uri="{FF2B5EF4-FFF2-40B4-BE49-F238E27FC236}">
                    <a16:creationId xmlns:a16="http://schemas.microsoft.com/office/drawing/2014/main" id="{C679626D-E2D1-DFA2-0A96-F27B830D9D85}"/>
                  </a:ext>
                </a:extLst>
              </p:cNvPr>
              <p:cNvSpPr txBox="1">
                <a:spLocks noRot="1" noChangeAspect="1" noMove="1" noResize="1" noEditPoints="1" noAdjustHandles="1" noChangeArrowheads="1" noChangeShapeType="1" noTextEdit="1"/>
              </p:cNvSpPr>
              <p:nvPr/>
            </p:nvSpPr>
            <p:spPr>
              <a:xfrm>
                <a:off x="15189958" y="14932604"/>
                <a:ext cx="14689844" cy="2062103"/>
              </a:xfrm>
              <a:prstGeom prst="rect">
                <a:avLst/>
              </a:prstGeom>
              <a:blipFill>
                <a:blip r:embed="rId12"/>
                <a:stretch>
                  <a:fillRect l="-1079" t="-3550"/>
                </a:stretch>
              </a:blipFill>
            </p:spPr>
            <p:txBody>
              <a:bodyPr/>
              <a:lstStyle/>
              <a:p>
                <a:r>
                  <a:rPr lang="ja-JP" altLang="en-US">
                    <a:noFill/>
                  </a:rPr>
                  <a:t> </a:t>
                </a:r>
              </a:p>
            </p:txBody>
          </p:sp>
        </mc:Fallback>
      </mc:AlternateContent>
      <p:sp>
        <p:nvSpPr>
          <p:cNvPr id="247" name="テキスト ボックス 246">
            <a:extLst>
              <a:ext uri="{FF2B5EF4-FFF2-40B4-BE49-F238E27FC236}">
                <a16:creationId xmlns:a16="http://schemas.microsoft.com/office/drawing/2014/main" id="{9C2DF7FB-F123-617D-7C41-7FCD4EE5138A}"/>
              </a:ext>
            </a:extLst>
          </p:cNvPr>
          <p:cNvSpPr txBox="1"/>
          <p:nvPr/>
        </p:nvSpPr>
        <p:spPr>
          <a:xfrm>
            <a:off x="106128" y="30072248"/>
            <a:ext cx="7978335" cy="1569660"/>
          </a:xfrm>
          <a:prstGeom prst="rect">
            <a:avLst/>
          </a:prstGeom>
          <a:noFill/>
        </p:spPr>
        <p:txBody>
          <a:bodyPr wrap="square" rtlCol="0">
            <a:spAutoFit/>
          </a:bodyPr>
          <a:lstStyle/>
          <a:p>
            <a:r>
              <a:rPr kumimoji="1" lang="ja-JP" altLang="en-US" sz="3200" b="1" dirty="0"/>
              <a:t>・</a:t>
            </a:r>
            <a:r>
              <a:rPr kumimoji="1" lang="en-US" altLang="ja-JP" sz="3200" b="1" dirty="0"/>
              <a:t>HVAC On/Off</a:t>
            </a:r>
            <a:r>
              <a:rPr kumimoji="1" lang="ja-JP" altLang="en-US" sz="3200" b="1" dirty="0"/>
              <a:t>推定</a:t>
            </a:r>
            <a:endParaRPr kumimoji="1" lang="en-US" altLang="ja-JP" sz="3200" b="1" dirty="0"/>
          </a:p>
          <a:p>
            <a:r>
              <a:rPr kumimoji="1" lang="ja-JP" altLang="en-US" sz="3200" b="1" dirty="0"/>
              <a:t>　</a:t>
            </a:r>
            <a:r>
              <a:rPr kumimoji="1" lang="ja-JP" altLang="en-US" sz="3200" dirty="0"/>
              <a:t>家電別消費電力データを用いて、</a:t>
            </a:r>
            <a:r>
              <a:rPr kumimoji="1" lang="en-US" altLang="ja-JP" sz="3200" dirty="0"/>
              <a:t>HVAC</a:t>
            </a:r>
          </a:p>
          <a:p>
            <a:r>
              <a:rPr kumimoji="1" lang="ja-JP" altLang="en-US" sz="3200" dirty="0"/>
              <a:t>　システムの</a:t>
            </a:r>
            <a:r>
              <a:rPr kumimoji="1" lang="en-US" altLang="ja-JP" sz="3200" dirty="0"/>
              <a:t>On/Off</a:t>
            </a:r>
            <a:r>
              <a:rPr kumimoji="1" lang="ja-JP" altLang="en-US" sz="3200" dirty="0"/>
              <a:t>データを作成。</a:t>
            </a:r>
            <a:endParaRPr kumimoji="1" lang="en-US" altLang="ja-JP" sz="3200" dirty="0"/>
          </a:p>
        </p:txBody>
      </p:sp>
      <p:grpSp>
        <p:nvGrpSpPr>
          <p:cNvPr id="254" name="グループ化 253">
            <a:extLst>
              <a:ext uri="{FF2B5EF4-FFF2-40B4-BE49-F238E27FC236}">
                <a16:creationId xmlns:a16="http://schemas.microsoft.com/office/drawing/2014/main" id="{017EE643-2C9B-AB4A-B871-8E65455141A7}"/>
              </a:ext>
            </a:extLst>
          </p:cNvPr>
          <p:cNvGrpSpPr/>
          <p:nvPr/>
        </p:nvGrpSpPr>
        <p:grpSpPr>
          <a:xfrm>
            <a:off x="211263" y="26431858"/>
            <a:ext cx="15049693" cy="3640390"/>
            <a:chOff x="211263" y="26080166"/>
            <a:chExt cx="15049693" cy="3640390"/>
          </a:xfrm>
        </p:grpSpPr>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6EA0DCED-76F6-729E-052C-EFE39ADC6343}"/>
                    </a:ext>
                  </a:extLst>
                </p:cNvPr>
                <p:cNvSpPr txBox="1"/>
                <p:nvPr/>
              </p:nvSpPr>
              <p:spPr>
                <a:xfrm>
                  <a:off x="2073278" y="26190464"/>
                  <a:ext cx="4733843" cy="11312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 </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𝐶</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𝐶</m:t>
                                </m:r>
                              </m:e>
                              <m:sub>
                                <m:r>
                                  <a:rPr kumimoji="1" lang="en-US" altLang="ja-JP" sz="3200" b="0" i="1" smtClean="0">
                                    <a:latin typeface="Cambria Math" panose="02040503050406030204" pitchFamily="18" charset="0"/>
                                  </a:rPr>
                                  <m:t>𝑙</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num>
                          <m:den>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𝐶</m:t>
                                </m:r>
                              </m:e>
                              <m:sub>
                                <m:r>
                                  <a:rPr kumimoji="1" lang="en-US" altLang="ja-JP" sz="3200" b="0" i="1" smtClean="0">
                                    <a:latin typeface="Cambria Math" panose="02040503050406030204" pitchFamily="18" charset="0"/>
                                  </a:rPr>
                                  <m:t>𝑢</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r>
                              <a:rPr kumimoji="1" lang="en-US" altLang="ja-JP" sz="3200" i="1">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m:t>
                                </m:r>
                              </m:e>
                              <m:sub>
                                <m:r>
                                  <a:rPr kumimoji="1" lang="en-US" altLang="ja-JP" sz="3200" i="1">
                                    <a:latin typeface="Cambria Math" panose="02040503050406030204" pitchFamily="18" charset="0"/>
                                  </a:rPr>
                                  <m:t>𝑙</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den>
                        </m:f>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𝑃</m:t>
                            </m:r>
                          </m:e>
                          <m:sub>
                            <m:r>
                              <a:rPr kumimoji="1" lang="en-US" altLang="ja-JP" sz="3200" b="0" i="1" smtClean="0">
                                <a:latin typeface="Cambria Math" panose="02040503050406030204" pitchFamily="18" charset="0"/>
                              </a:rPr>
                              <m:t>𝑢</m:t>
                            </m:r>
                          </m:sub>
                        </m:sSub>
                      </m:oMath>
                    </m:oMathPara>
                  </a14:m>
                  <a:endParaRPr kumimoji="1" lang="ja-JP" altLang="en-US" sz="3200" dirty="0"/>
                </a:p>
              </p:txBody>
            </p:sp>
          </mc:Choice>
          <mc:Fallback xmlns="">
            <p:sp>
              <p:nvSpPr>
                <p:cNvPr id="123" name="テキスト ボックス 122">
                  <a:extLst>
                    <a:ext uri="{FF2B5EF4-FFF2-40B4-BE49-F238E27FC236}">
                      <a16:creationId xmlns:a16="http://schemas.microsoft.com/office/drawing/2014/main" id="{6EA0DCED-76F6-729E-052C-EFE39ADC6343}"/>
                    </a:ext>
                  </a:extLst>
                </p:cNvPr>
                <p:cNvSpPr txBox="1">
                  <a:spLocks noRot="1" noChangeAspect="1" noMove="1" noResize="1" noEditPoints="1" noAdjustHandles="1" noChangeArrowheads="1" noChangeShapeType="1" noTextEdit="1"/>
                </p:cNvSpPr>
                <p:nvPr/>
              </p:nvSpPr>
              <p:spPr>
                <a:xfrm>
                  <a:off x="2073278" y="26190464"/>
                  <a:ext cx="4733843" cy="1131207"/>
                </a:xfrm>
                <a:prstGeom prst="rect">
                  <a:avLst/>
                </a:prstGeom>
                <a:blipFill>
                  <a:blip r:embed="rId17"/>
                  <a:stretch>
                    <a:fillRect/>
                  </a:stretch>
                </a:blipFill>
              </p:spPr>
              <p:txBody>
                <a:bodyPr/>
                <a:lstStyle/>
                <a:p>
                  <a:r>
                    <a:rPr lang="ja-JP" altLang="en-US">
                      <a:noFill/>
                    </a:rPr>
                    <a:t> </a:t>
                  </a:r>
                </a:p>
              </p:txBody>
            </p:sp>
          </mc:Fallback>
        </mc:AlternateContent>
        <p:grpSp>
          <p:nvGrpSpPr>
            <p:cNvPr id="234" name="グループ化 233">
              <a:extLst>
                <a:ext uri="{FF2B5EF4-FFF2-40B4-BE49-F238E27FC236}">
                  <a16:creationId xmlns:a16="http://schemas.microsoft.com/office/drawing/2014/main" id="{C0982A4A-9A18-D347-6344-F45D41733EA8}"/>
                </a:ext>
              </a:extLst>
            </p:cNvPr>
            <p:cNvGrpSpPr/>
            <p:nvPr/>
          </p:nvGrpSpPr>
          <p:grpSpPr>
            <a:xfrm>
              <a:off x="8418359" y="26080166"/>
              <a:ext cx="6842597" cy="3194563"/>
              <a:chOff x="568325" y="3751572"/>
              <a:chExt cx="6381621" cy="2773053"/>
            </a:xfrm>
          </p:grpSpPr>
          <p:sp>
            <p:nvSpPr>
              <p:cNvPr id="235" name="Google Shape;250;p13">
                <a:extLst>
                  <a:ext uri="{FF2B5EF4-FFF2-40B4-BE49-F238E27FC236}">
                    <a16:creationId xmlns:a16="http://schemas.microsoft.com/office/drawing/2014/main" id="{A7BCDC70-22BB-0FF6-500A-CC0D46BE4FEA}"/>
                  </a:ext>
                </a:extLst>
              </p:cNvPr>
              <p:cNvSpPr/>
              <p:nvPr/>
            </p:nvSpPr>
            <p:spPr>
              <a:xfrm>
                <a:off x="5880036" y="3943365"/>
                <a:ext cx="321868" cy="879635"/>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36" name="Google Shape;251;p13">
                <a:extLst>
                  <a:ext uri="{FF2B5EF4-FFF2-40B4-BE49-F238E27FC236}">
                    <a16:creationId xmlns:a16="http://schemas.microsoft.com/office/drawing/2014/main" id="{8E54821C-8521-9F60-5135-4177B2A84E1A}"/>
                  </a:ext>
                </a:extLst>
              </p:cNvPr>
              <p:cNvSpPr txBox="1"/>
              <p:nvPr/>
            </p:nvSpPr>
            <p:spPr>
              <a:xfrm>
                <a:off x="6205276" y="4171293"/>
                <a:ext cx="60751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3人</a:t>
                </a:r>
                <a:endParaRPr sz="2000" b="1">
                  <a:solidFill>
                    <a:srgbClr val="FF0000"/>
                  </a:solidFill>
                  <a:latin typeface="Helvetica Neue"/>
                  <a:ea typeface="Helvetica Neue"/>
                  <a:cs typeface="Helvetica Neue"/>
                  <a:sym typeface="Helvetica Neue"/>
                </a:endParaRPr>
              </a:p>
            </p:txBody>
          </p:sp>
          <p:sp>
            <p:nvSpPr>
              <p:cNvPr id="237" name="Google Shape;252;p13">
                <a:extLst>
                  <a:ext uri="{FF2B5EF4-FFF2-40B4-BE49-F238E27FC236}">
                    <a16:creationId xmlns:a16="http://schemas.microsoft.com/office/drawing/2014/main" id="{3182988C-1209-6A3B-FF5B-7B81DA0100E2}"/>
                  </a:ext>
                </a:extLst>
              </p:cNvPr>
              <p:cNvSpPr txBox="1"/>
              <p:nvPr/>
            </p:nvSpPr>
            <p:spPr>
              <a:xfrm>
                <a:off x="6205276" y="4800430"/>
                <a:ext cx="730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2人</a:t>
                </a:r>
                <a:endParaRPr sz="2000" b="1" dirty="0">
                  <a:solidFill>
                    <a:srgbClr val="FF0000"/>
                  </a:solidFill>
                  <a:latin typeface="Helvetica Neue"/>
                  <a:ea typeface="Helvetica Neue"/>
                  <a:cs typeface="Helvetica Neue"/>
                  <a:sym typeface="Helvetica Neue"/>
                </a:endParaRPr>
              </a:p>
            </p:txBody>
          </p:sp>
          <p:sp>
            <p:nvSpPr>
              <p:cNvPr id="238" name="Google Shape;253;p13">
                <a:extLst>
                  <a:ext uri="{FF2B5EF4-FFF2-40B4-BE49-F238E27FC236}">
                    <a16:creationId xmlns:a16="http://schemas.microsoft.com/office/drawing/2014/main" id="{EFD7B08C-8318-242D-8825-6520371D88A7}"/>
                  </a:ext>
                </a:extLst>
              </p:cNvPr>
              <p:cNvSpPr txBox="1"/>
              <p:nvPr/>
            </p:nvSpPr>
            <p:spPr>
              <a:xfrm>
                <a:off x="6205276" y="5147181"/>
                <a:ext cx="7446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1人</a:t>
                </a:r>
                <a:endParaRPr sz="2000" b="1">
                  <a:solidFill>
                    <a:srgbClr val="FF0000"/>
                  </a:solidFill>
                  <a:latin typeface="Helvetica Neue"/>
                  <a:ea typeface="Helvetica Neue"/>
                  <a:cs typeface="Helvetica Neue"/>
                  <a:sym typeface="Helvetica Neue"/>
                </a:endParaRPr>
              </a:p>
            </p:txBody>
          </p:sp>
          <p:sp>
            <p:nvSpPr>
              <p:cNvPr id="239" name="Google Shape;254;p13">
                <a:extLst>
                  <a:ext uri="{FF2B5EF4-FFF2-40B4-BE49-F238E27FC236}">
                    <a16:creationId xmlns:a16="http://schemas.microsoft.com/office/drawing/2014/main" id="{33DE8073-12F6-0A6C-0646-8F99959D6A3C}"/>
                  </a:ext>
                </a:extLst>
              </p:cNvPr>
              <p:cNvSpPr txBox="1"/>
              <p:nvPr/>
            </p:nvSpPr>
            <p:spPr>
              <a:xfrm>
                <a:off x="6215378" y="5586986"/>
                <a:ext cx="5974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0人</a:t>
                </a:r>
                <a:endParaRPr sz="2000" b="1">
                  <a:solidFill>
                    <a:srgbClr val="FF0000"/>
                  </a:solidFill>
                  <a:latin typeface="Helvetica Neue"/>
                  <a:ea typeface="Helvetica Neue"/>
                  <a:cs typeface="Helvetica Neue"/>
                  <a:sym typeface="Helvetica Neue"/>
                </a:endParaRPr>
              </a:p>
            </p:txBody>
          </p:sp>
          <p:pic>
            <p:nvPicPr>
              <p:cNvPr id="240" name="Google Shape;255;p13">
                <a:extLst>
                  <a:ext uri="{FF2B5EF4-FFF2-40B4-BE49-F238E27FC236}">
                    <a16:creationId xmlns:a16="http://schemas.microsoft.com/office/drawing/2014/main" id="{0E30602B-04AB-C2CF-9BA7-50602AD4593B}"/>
                  </a:ext>
                </a:extLst>
              </p:cNvPr>
              <p:cNvPicPr preferRelativeResize="0"/>
              <p:nvPr/>
            </p:nvPicPr>
            <p:blipFill rotWithShape="1">
              <a:blip r:embed="rId18">
                <a:alphaModFix/>
              </a:blip>
              <a:srcRect l="5109" t="9813" r="8517"/>
              <a:stretch/>
            </p:blipFill>
            <p:spPr>
              <a:xfrm>
                <a:off x="568325" y="3751572"/>
                <a:ext cx="5311711" cy="2773053"/>
              </a:xfrm>
              <a:prstGeom prst="rect">
                <a:avLst/>
              </a:prstGeom>
              <a:noFill/>
              <a:ln>
                <a:noFill/>
              </a:ln>
            </p:spPr>
          </p:pic>
          <p:sp>
            <p:nvSpPr>
              <p:cNvPr id="241" name="Google Shape;256;p13">
                <a:extLst>
                  <a:ext uri="{FF2B5EF4-FFF2-40B4-BE49-F238E27FC236}">
                    <a16:creationId xmlns:a16="http://schemas.microsoft.com/office/drawing/2014/main" id="{CEFC8217-044B-03C1-9F7D-7478E6B2A69B}"/>
                  </a:ext>
                </a:extLst>
              </p:cNvPr>
              <p:cNvSpPr/>
              <p:nvPr/>
            </p:nvSpPr>
            <p:spPr>
              <a:xfrm>
                <a:off x="5880036" y="5499751"/>
                <a:ext cx="321868" cy="574580"/>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42" name="Google Shape;257;p13">
                <a:extLst>
                  <a:ext uri="{FF2B5EF4-FFF2-40B4-BE49-F238E27FC236}">
                    <a16:creationId xmlns:a16="http://schemas.microsoft.com/office/drawing/2014/main" id="{FC134E39-A78D-05BD-C56E-6DE9BA77DEBA}"/>
                  </a:ext>
                </a:extLst>
              </p:cNvPr>
              <p:cNvSpPr/>
              <p:nvPr/>
            </p:nvSpPr>
            <p:spPr>
              <a:xfrm>
                <a:off x="5880036" y="4859671"/>
                <a:ext cx="321868" cy="281972"/>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43" name="Google Shape;258;p13">
                <a:extLst>
                  <a:ext uri="{FF2B5EF4-FFF2-40B4-BE49-F238E27FC236}">
                    <a16:creationId xmlns:a16="http://schemas.microsoft.com/office/drawing/2014/main" id="{42B5F58F-3AFD-A18F-A9F7-3ADBFFB77CF1}"/>
                  </a:ext>
                </a:extLst>
              </p:cNvPr>
              <p:cNvSpPr/>
              <p:nvPr/>
            </p:nvSpPr>
            <p:spPr>
              <a:xfrm>
                <a:off x="5880036" y="5179711"/>
                <a:ext cx="321868" cy="281972"/>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grpSp>
        <mc:AlternateContent xmlns:mc="http://schemas.openxmlformats.org/markup-compatibility/2006" xmlns:a14="http://schemas.microsoft.com/office/drawing/2010/main">
          <mc:Choice Requires="a14">
            <p:sp>
              <p:nvSpPr>
                <p:cNvPr id="248" name="テキスト ボックス 247">
                  <a:extLst>
                    <a:ext uri="{FF2B5EF4-FFF2-40B4-BE49-F238E27FC236}">
                      <a16:creationId xmlns:a16="http://schemas.microsoft.com/office/drawing/2014/main" id="{1A1D4B0E-F39F-0C1E-E11C-D85A6990F3A7}"/>
                    </a:ext>
                  </a:extLst>
                </p:cNvPr>
                <p:cNvSpPr txBox="1"/>
                <p:nvPr/>
              </p:nvSpPr>
              <p:spPr>
                <a:xfrm>
                  <a:off x="211263" y="27529646"/>
                  <a:ext cx="8162018" cy="1569660"/>
                </a:xfrm>
                <a:prstGeom prst="rect">
                  <a:avLst/>
                </a:prstGeom>
                <a:noFill/>
              </p:spPr>
              <p:txBody>
                <a:bodyPr wrap="square" rtlCol="0">
                  <a:spAutoFit/>
                </a:bodyPr>
                <a:lstStyle/>
                <a:p>
                  <a:pPr algn="ctr"/>
                  <a14:m>
                    <m:oMath xmlns:m="http://schemas.openxmlformats.org/officeDocument/2006/math">
                      <m:r>
                        <a:rPr lang="en-US" altLang="ja-JP" sz="2400" b="0" i="1" u="none" strike="noStrike" baseline="0" dirty="0" smtClean="0">
                          <a:latin typeface="Cambria Math" panose="02040503050406030204" pitchFamily="18" charset="0"/>
                        </a:rPr>
                        <m:t>𝑃</m:t>
                      </m:r>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 </m:t>
                      </m:r>
                    </m:oMath>
                  </a14:m>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における在宅人数の推定値</a:t>
                  </a:r>
                  <a:r>
                    <a:rPr lang="en-US" altLang="ja-JP" sz="2400" b="0" i="0" u="none" strike="noStrike" baseline="0" dirty="0">
                      <a:latin typeface="CMSS10"/>
                    </a:rPr>
                    <a:t>(</a:t>
                  </a:r>
                  <a:r>
                    <a:rPr lang="ja-JP" altLang="en-US" sz="2400" b="0" i="0" u="none" strike="noStrike" baseline="0" dirty="0">
                      <a:latin typeface="HaranoAjiGothic-Medium-Identity-H"/>
                    </a:rPr>
                    <a:t>人</a:t>
                  </a:r>
                  <a:r>
                    <a:rPr lang="en-US" altLang="ja-JP" sz="2400" b="0" i="0" u="none" strike="noStrike" baseline="0" dirty="0">
                      <a:latin typeface="CMSS10"/>
                    </a:rPr>
                    <a:t>),</a:t>
                  </a:r>
                </a:p>
                <a:p>
                  <a:pPr algn="ct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𝐶</m:t>
                          </m:r>
                        </m:e>
                        <m:sub>
                          <m:r>
                            <a:rPr lang="en-US" altLang="ja-JP" sz="2400" b="0" i="1" u="none" strike="noStrike" baseline="0" dirty="0" smtClean="0">
                              <a:latin typeface="Cambria Math" panose="02040503050406030204" pitchFamily="18" charset="0"/>
                            </a:rPr>
                            <m:t>𝑢</m:t>
                          </m:r>
                        </m:sub>
                      </m:sSub>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 </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を含む日の前後一週間での平均最大消費電力</a:t>
                  </a:r>
                  <a:r>
                    <a:rPr lang="en-US" altLang="ja-JP" sz="2400" b="0" i="0" u="none" strike="noStrike" baseline="0" dirty="0">
                      <a:latin typeface="CMSS10"/>
                    </a:rPr>
                    <a:t>,</a:t>
                  </a:r>
                </a:p>
                <a:p>
                  <a:pPr algn="ct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𝐶</m:t>
                          </m:r>
                        </m:e>
                        <m:sub>
                          <m:r>
                            <a:rPr lang="en-US" altLang="ja-JP" sz="2400" b="0" i="1" u="none" strike="noStrike" baseline="0" dirty="0" smtClean="0">
                              <a:latin typeface="Cambria Math" panose="02040503050406030204" pitchFamily="18" charset="0"/>
                            </a:rPr>
                            <m:t>𝑙</m:t>
                          </m:r>
                        </m:sub>
                      </m:sSub>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 </m:t>
                      </m:r>
                    </m:oMath>
                  </a14:m>
                  <a:r>
                    <a:rPr lang="ja-JP" altLang="en-US" sz="2400" b="0" i="0" u="none" strike="noStrike" baseline="0" dirty="0">
                      <a:latin typeface="HaranoAjiGothic-Medium-Identity-H"/>
                    </a:rPr>
                    <a:t>を含む日の前後一週間での平均最小消費電力</a:t>
                  </a:r>
                  <a:r>
                    <a:rPr lang="en-US" altLang="ja-JP" sz="2400" b="0" i="0" u="none" strike="noStrike" baseline="0" dirty="0">
                      <a:latin typeface="CMSS10"/>
                    </a:rPr>
                    <a:t>,</a:t>
                  </a:r>
                </a:p>
                <a:p>
                  <a:pPr algn="ctr"/>
                  <a14:m>
                    <m:oMath xmlns:m="http://schemas.openxmlformats.org/officeDocument/2006/math">
                      <m:r>
                        <a:rPr lang="en-US" altLang="ja-JP" sz="2400" b="0" i="1" u="none" strike="noStrike" baseline="0" dirty="0" smtClean="0">
                          <a:latin typeface="Cambria Math" panose="02040503050406030204" pitchFamily="18" charset="0"/>
                        </a:rPr>
                        <m:t>𝐶</m:t>
                      </m:r>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 </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の消費電力量</a:t>
                  </a:r>
                  <a:r>
                    <a:rPr lang="en-US" altLang="ja-JP" sz="2400" b="0" i="0" u="none" strike="noStrike" baseline="0" dirty="0">
                      <a:latin typeface="CMSS10"/>
                    </a:rPr>
                    <a:t>, </a:t>
                  </a: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𝑃</m:t>
                          </m:r>
                        </m:e>
                        <m:sub>
                          <m:r>
                            <a:rPr lang="en-US" altLang="ja-JP" sz="2400" b="0" i="1" u="none" strike="noStrike" baseline="0" dirty="0" smtClean="0">
                              <a:latin typeface="Cambria Math" panose="02040503050406030204" pitchFamily="18" charset="0"/>
                            </a:rPr>
                            <m:t>𝑢</m:t>
                          </m:r>
                        </m:sub>
                      </m:sSub>
                    </m:oMath>
                  </a14:m>
                  <a:r>
                    <a:rPr lang="en-US" altLang="ja-JP" sz="2400" b="0" i="0" u="none" strike="noStrike" baseline="0" dirty="0">
                      <a:latin typeface="CMSS10"/>
                    </a:rPr>
                    <a:t>: </a:t>
                  </a:r>
                  <a:r>
                    <a:rPr lang="ja-JP" altLang="en-US" sz="2400" b="0" i="0" u="none" strike="noStrike" baseline="0" dirty="0">
                      <a:latin typeface="HaranoAjiGothic-Medium-Identity-H"/>
                    </a:rPr>
                    <a:t>世帯人数</a:t>
                  </a:r>
                  <a:endParaRPr kumimoji="1" lang="ja-JP" altLang="en-US" sz="4000" b="1" dirty="0"/>
                </a:p>
              </p:txBody>
            </p:sp>
          </mc:Choice>
          <mc:Fallback xmlns="">
            <p:sp>
              <p:nvSpPr>
                <p:cNvPr id="248" name="テキスト ボックス 247">
                  <a:extLst>
                    <a:ext uri="{FF2B5EF4-FFF2-40B4-BE49-F238E27FC236}">
                      <a16:creationId xmlns:a16="http://schemas.microsoft.com/office/drawing/2014/main" id="{1A1D4B0E-F39F-0C1E-E11C-D85A6990F3A7}"/>
                    </a:ext>
                  </a:extLst>
                </p:cNvPr>
                <p:cNvSpPr txBox="1">
                  <a:spLocks noRot="1" noChangeAspect="1" noMove="1" noResize="1" noEditPoints="1" noAdjustHandles="1" noChangeArrowheads="1" noChangeShapeType="1" noTextEdit="1"/>
                </p:cNvSpPr>
                <p:nvPr/>
              </p:nvSpPr>
              <p:spPr>
                <a:xfrm>
                  <a:off x="211263" y="27529646"/>
                  <a:ext cx="8162018" cy="1569660"/>
                </a:xfrm>
                <a:prstGeom prst="rect">
                  <a:avLst/>
                </a:prstGeom>
                <a:blipFill>
                  <a:blip r:embed="rId19"/>
                  <a:stretch>
                    <a:fillRect t="-3502" r="-224" b="-8171"/>
                  </a:stretch>
                </a:blipFill>
              </p:spPr>
              <p:txBody>
                <a:bodyPr/>
                <a:lstStyle/>
                <a:p>
                  <a:r>
                    <a:rPr lang="ja-JP" altLang="en-US">
                      <a:noFill/>
                    </a:rPr>
                    <a:t> </a:t>
                  </a:r>
                </a:p>
              </p:txBody>
            </p:sp>
          </mc:Fallback>
        </mc:AlternateContent>
        <p:sp>
          <p:nvSpPr>
            <p:cNvPr id="249" name="テキスト ボックス 248">
              <a:extLst>
                <a:ext uri="{FF2B5EF4-FFF2-40B4-BE49-F238E27FC236}">
                  <a16:creationId xmlns:a16="http://schemas.microsoft.com/office/drawing/2014/main" id="{63217B12-0130-DBEF-3F49-43866C411BCE}"/>
                </a:ext>
              </a:extLst>
            </p:cNvPr>
            <p:cNvSpPr txBox="1"/>
            <p:nvPr/>
          </p:nvSpPr>
          <p:spPr>
            <a:xfrm>
              <a:off x="8439067" y="29258891"/>
              <a:ext cx="5674694" cy="461665"/>
            </a:xfrm>
            <a:prstGeom prst="rect">
              <a:avLst/>
            </a:prstGeom>
            <a:solidFill>
              <a:schemeClr val="bg1"/>
            </a:solidFill>
          </p:spPr>
          <p:txBody>
            <a:bodyPr wrap="square" rtlCol="0">
              <a:spAutoFit/>
            </a:bodyPr>
            <a:lstStyle/>
            <a:p>
              <a:pPr algn="ctr"/>
              <a:r>
                <a:rPr kumimoji="1" lang="en-US" altLang="ja-JP" sz="2400" dirty="0"/>
                <a:t>Fig.2: People Estimate (in Home)</a:t>
              </a:r>
            </a:p>
          </p:txBody>
        </p:sp>
        <p:sp>
          <p:nvSpPr>
            <p:cNvPr id="253" name="大かっこ 252">
              <a:extLst>
                <a:ext uri="{FF2B5EF4-FFF2-40B4-BE49-F238E27FC236}">
                  <a16:creationId xmlns:a16="http://schemas.microsoft.com/office/drawing/2014/main" id="{5F9EA717-25A4-A588-380D-AF2C371412B0}"/>
                </a:ext>
              </a:extLst>
            </p:cNvPr>
            <p:cNvSpPr/>
            <p:nvPr/>
          </p:nvSpPr>
          <p:spPr>
            <a:xfrm>
              <a:off x="322183" y="27453034"/>
              <a:ext cx="7999323" cy="1612872"/>
            </a:xfrm>
            <a:prstGeom prst="bracketPair">
              <a:avLst/>
            </a:pr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sp>
        <p:nvSpPr>
          <p:cNvPr id="255" name="テキスト ボックス 254">
            <a:extLst>
              <a:ext uri="{FF2B5EF4-FFF2-40B4-BE49-F238E27FC236}">
                <a16:creationId xmlns:a16="http://schemas.microsoft.com/office/drawing/2014/main" id="{DC9F4700-223E-C911-DF5A-D9676293010C}"/>
              </a:ext>
            </a:extLst>
          </p:cNvPr>
          <p:cNvSpPr txBox="1"/>
          <p:nvPr/>
        </p:nvSpPr>
        <p:spPr>
          <a:xfrm>
            <a:off x="6906728" y="26876899"/>
            <a:ext cx="1532339" cy="584775"/>
          </a:xfrm>
          <a:prstGeom prst="rect">
            <a:avLst/>
          </a:prstGeom>
          <a:noFill/>
        </p:spPr>
        <p:txBody>
          <a:bodyPr wrap="square" rtlCol="0">
            <a:spAutoFit/>
          </a:bodyPr>
          <a:lstStyle/>
          <a:p>
            <a:r>
              <a:rPr kumimoji="1" lang="ja-JP" altLang="en-US" sz="3200" b="1" dirty="0"/>
              <a:t>（１）</a:t>
            </a:r>
          </a:p>
        </p:txBody>
      </p:sp>
      <p:pic>
        <p:nvPicPr>
          <p:cNvPr id="257" name="図 256" descr="グラフ, 折れ線グラフ&#10;&#10;自動的に生成された説明">
            <a:extLst>
              <a:ext uri="{FF2B5EF4-FFF2-40B4-BE49-F238E27FC236}">
                <a16:creationId xmlns:a16="http://schemas.microsoft.com/office/drawing/2014/main" id="{9B4010F2-9426-98E6-9A7F-418B97AC937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70780" y="30174319"/>
            <a:ext cx="6278481" cy="3329247"/>
          </a:xfrm>
          <a:prstGeom prst="rect">
            <a:avLst/>
          </a:prstGeom>
        </p:spPr>
      </p:pic>
      <p:sp>
        <p:nvSpPr>
          <p:cNvPr id="258" name="テキスト ボックス 257">
            <a:extLst>
              <a:ext uri="{FF2B5EF4-FFF2-40B4-BE49-F238E27FC236}">
                <a16:creationId xmlns:a16="http://schemas.microsoft.com/office/drawing/2014/main" id="{C86EC14B-E887-625E-BA7D-90816564449B}"/>
              </a:ext>
            </a:extLst>
          </p:cNvPr>
          <p:cNvSpPr txBox="1"/>
          <p:nvPr/>
        </p:nvSpPr>
        <p:spPr>
          <a:xfrm>
            <a:off x="8379621" y="33351359"/>
            <a:ext cx="6269639" cy="461665"/>
          </a:xfrm>
          <a:prstGeom prst="rect">
            <a:avLst/>
          </a:prstGeom>
          <a:solidFill>
            <a:schemeClr val="bg1">
              <a:lumMod val="95000"/>
            </a:schemeClr>
          </a:solidFill>
        </p:spPr>
        <p:txBody>
          <a:bodyPr wrap="square" rtlCol="0">
            <a:spAutoFit/>
          </a:bodyPr>
          <a:lstStyle/>
          <a:p>
            <a:pPr algn="ctr"/>
            <a:r>
              <a:rPr kumimoji="1" lang="en-US" altLang="ja-JP" sz="2400" dirty="0"/>
              <a:t>Fig.3: People Estimate (in Home)</a:t>
            </a:r>
          </a:p>
        </p:txBody>
      </p:sp>
      <p:sp>
        <p:nvSpPr>
          <p:cNvPr id="259" name="テキスト ボックス 258">
            <a:extLst>
              <a:ext uri="{FF2B5EF4-FFF2-40B4-BE49-F238E27FC236}">
                <a16:creationId xmlns:a16="http://schemas.microsoft.com/office/drawing/2014/main" id="{2B7475D4-FD54-AB66-E7A6-EA7E4DCED1BD}"/>
              </a:ext>
            </a:extLst>
          </p:cNvPr>
          <p:cNvSpPr txBox="1"/>
          <p:nvPr/>
        </p:nvSpPr>
        <p:spPr>
          <a:xfrm>
            <a:off x="254444" y="37796933"/>
            <a:ext cx="12969188" cy="1077218"/>
          </a:xfrm>
          <a:prstGeom prst="rect">
            <a:avLst/>
          </a:prstGeom>
          <a:noFill/>
        </p:spPr>
        <p:txBody>
          <a:bodyPr wrap="square" rtlCol="0">
            <a:spAutoFit/>
          </a:bodyPr>
          <a:lstStyle/>
          <a:p>
            <a:r>
              <a:rPr kumimoji="1" lang="ja-JP" altLang="en-US" sz="3200" b="1" dirty="0"/>
              <a:t>■ シミュレーション環境</a:t>
            </a:r>
            <a:endParaRPr kumimoji="1" lang="en-US" altLang="ja-JP" sz="3200" b="1" dirty="0"/>
          </a:p>
          <a:p>
            <a:r>
              <a:rPr kumimoji="1" lang="ja-JP" altLang="en-US" sz="3200" b="1" dirty="0"/>
              <a:t>　</a:t>
            </a:r>
            <a:r>
              <a:rPr kumimoji="1" lang="en-US" altLang="ja-JP" sz="3200" dirty="0"/>
              <a:t>MATLAB/Simulink</a:t>
            </a:r>
            <a:r>
              <a:rPr kumimoji="1" lang="ja-JP" altLang="en-US" sz="3200" dirty="0"/>
              <a:t>上で</a:t>
            </a:r>
            <a:r>
              <a:rPr kumimoji="1" lang="en-US" altLang="ja-JP" sz="3200" dirty="0"/>
              <a:t>PI</a:t>
            </a:r>
            <a:r>
              <a:rPr kumimoji="1" lang="ja-JP" altLang="en-US" sz="3200" dirty="0"/>
              <a:t>制御器によるフィードバックループを組む</a:t>
            </a:r>
            <a:endParaRPr kumimoji="1" lang="en-US" altLang="ja-JP" sz="32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D140FED-D790-06AF-17C2-8DC4D399FE7F}"/>
                  </a:ext>
                </a:extLst>
              </p:cNvPr>
              <p:cNvSpPr txBox="1"/>
              <p:nvPr/>
            </p:nvSpPr>
            <p:spPr>
              <a:xfrm>
                <a:off x="1935072" y="31616676"/>
                <a:ext cx="5010253" cy="1077218"/>
              </a:xfrm>
              <a:prstGeom prst="rect">
                <a:avLst/>
              </a:prstGeom>
              <a:noFill/>
            </p:spPr>
            <p:txBody>
              <a:bodyPr wrap="square" rtlCol="0">
                <a:spAutoFit/>
              </a:bodyPr>
              <a:lstStyle/>
              <a:p>
                <a:pPr algn="ctr"/>
                <a14:m>
                  <m:oMath xmlns:m="http://schemas.openxmlformats.org/officeDocument/2006/math">
                    <m:r>
                      <a:rPr kumimoji="1" lang="en-US" altLang="ja-JP" sz="3200" i="1" dirty="0" smtClean="0">
                        <a:latin typeface="Cambria Math" panose="02040503050406030204" pitchFamily="18" charset="0"/>
                      </a:rPr>
                      <m:t>𝐶</m:t>
                    </m:r>
                    <m:d>
                      <m:dPr>
                        <m:ctrlPr>
                          <a:rPr kumimoji="1" lang="en-US" altLang="ja-JP" sz="3200" i="1" dirty="0" smtClean="0">
                            <a:latin typeface="Cambria Math" panose="02040503050406030204" pitchFamily="18" charset="0"/>
                          </a:rPr>
                        </m:ctrlPr>
                      </m:dPr>
                      <m:e>
                        <m:r>
                          <a:rPr kumimoji="1" lang="en-US" altLang="ja-JP" sz="3200" i="1" dirty="0" smtClean="0">
                            <a:latin typeface="Cambria Math" panose="02040503050406030204" pitchFamily="18" charset="0"/>
                          </a:rPr>
                          <m:t>𝑡</m:t>
                        </m:r>
                      </m:e>
                    </m:d>
                    <m:r>
                      <a:rPr kumimoji="1" lang="en-US" altLang="ja-JP" sz="3200" i="1" dirty="0" smtClean="0">
                        <a:latin typeface="Cambria Math" panose="02040503050406030204" pitchFamily="18" charset="0"/>
                      </a:rPr>
                      <m:t>&gt; 20</m:t>
                    </m:r>
                    <m:d>
                      <m:dPr>
                        <m:ctrlPr>
                          <a:rPr kumimoji="1" lang="en-US" altLang="ja-JP" sz="3200" i="1" dirty="0" smtClean="0">
                            <a:latin typeface="Cambria Math" panose="02040503050406030204" pitchFamily="18" charset="0"/>
                          </a:rPr>
                        </m:ctrlPr>
                      </m:dPr>
                      <m:e>
                        <m:r>
                          <a:rPr kumimoji="1" lang="en-US" altLang="ja-JP" sz="3200" i="1" dirty="0" err="1" smtClean="0">
                            <a:latin typeface="Cambria Math" panose="02040503050406030204" pitchFamily="18" charset="0"/>
                          </a:rPr>
                          <m:t>𝑊h</m:t>
                        </m:r>
                      </m:e>
                    </m:d>
                    <m:r>
                      <a:rPr kumimoji="1" lang="en-US" altLang="ja-JP" sz="3200" b="0" i="1" dirty="0" smtClean="0">
                        <a:latin typeface="Cambria Math" panose="02040503050406030204" pitchFamily="18" charset="0"/>
                      </a:rPr>
                      <m:t> </m:t>
                    </m:r>
                  </m:oMath>
                </a14:m>
                <a:r>
                  <a:rPr kumimoji="1" lang="ja-JP" altLang="en-US" sz="3200" i="1" dirty="0">
                    <a:latin typeface="Cambria Math" panose="02040503050406030204" pitchFamily="18" charset="0"/>
                  </a:rPr>
                  <a:t>･･･</a:t>
                </a:r>
                <a:r>
                  <a:rPr kumimoji="1" lang="en-US" altLang="ja-JP" sz="3200" i="1" dirty="0">
                    <a:latin typeface="Cambria Math" panose="02040503050406030204" pitchFamily="18" charset="0"/>
                  </a:rPr>
                  <a:t> On(1)</a:t>
                </a:r>
                <a:endParaRPr kumimoji="1" lang="en-US" altLang="ja-JP" sz="3200" b="0" i="1" dirty="0">
                  <a:latin typeface="Cambria Math" panose="02040503050406030204" pitchFamily="18" charset="0"/>
                </a:endParaRPr>
              </a:p>
              <a:p>
                <a:pPr algn="ctr"/>
                <a14:m>
                  <m:oMath xmlns:m="http://schemas.openxmlformats.org/officeDocument/2006/math">
                    <m:r>
                      <a:rPr kumimoji="1" lang="en-US" altLang="ja-JP" sz="3200" i="1" dirty="0" smtClean="0">
                        <a:latin typeface="Cambria Math" panose="02040503050406030204" pitchFamily="18" charset="0"/>
                      </a:rPr>
                      <m:t>𝐶</m:t>
                    </m:r>
                    <m:d>
                      <m:dPr>
                        <m:ctrlPr>
                          <a:rPr kumimoji="1" lang="en-US" altLang="ja-JP" sz="3200" i="1" dirty="0" smtClean="0">
                            <a:latin typeface="Cambria Math" panose="02040503050406030204" pitchFamily="18" charset="0"/>
                          </a:rPr>
                        </m:ctrlPr>
                      </m:dPr>
                      <m:e>
                        <m:r>
                          <a:rPr kumimoji="1" lang="en-US" altLang="ja-JP" sz="3200" i="1" dirty="0" smtClean="0">
                            <a:latin typeface="Cambria Math" panose="02040503050406030204" pitchFamily="18" charset="0"/>
                          </a:rPr>
                          <m:t>𝑡</m:t>
                        </m:r>
                      </m:e>
                    </m:d>
                    <m:r>
                      <a:rPr kumimoji="1" lang="ja-JP" altLang="en-US" sz="3200" i="1" dirty="0" smtClean="0">
                        <a:latin typeface="Cambria Math" panose="02040503050406030204" pitchFamily="18" charset="0"/>
                      </a:rPr>
                      <m:t>＜</m:t>
                    </m:r>
                    <m:r>
                      <a:rPr kumimoji="1" lang="en-US" altLang="ja-JP" sz="3200" i="1" dirty="0" smtClean="0">
                        <a:latin typeface="Cambria Math" panose="02040503050406030204" pitchFamily="18" charset="0"/>
                      </a:rPr>
                      <m:t> 20</m:t>
                    </m:r>
                    <m:d>
                      <m:dPr>
                        <m:ctrlPr>
                          <a:rPr kumimoji="1" lang="en-US" altLang="ja-JP" sz="3200" i="1" dirty="0" smtClean="0">
                            <a:latin typeface="Cambria Math" panose="02040503050406030204" pitchFamily="18" charset="0"/>
                          </a:rPr>
                        </m:ctrlPr>
                      </m:dPr>
                      <m:e>
                        <m:r>
                          <a:rPr kumimoji="1" lang="en-US" altLang="ja-JP" sz="3200" i="1" dirty="0" err="1">
                            <a:latin typeface="Cambria Math" panose="02040503050406030204" pitchFamily="18" charset="0"/>
                          </a:rPr>
                          <m:t>𝑊h</m:t>
                        </m:r>
                      </m:e>
                    </m:d>
                    <m:r>
                      <a:rPr kumimoji="1" lang="en-US" altLang="ja-JP" sz="3200" i="1" dirty="0" smtClean="0">
                        <a:latin typeface="Cambria Math" panose="02040503050406030204" pitchFamily="18" charset="0"/>
                      </a:rPr>
                      <m:t> </m:t>
                    </m:r>
                  </m:oMath>
                </a14:m>
                <a:r>
                  <a:rPr kumimoji="1" lang="en-US" altLang="ja-JP" sz="3200" i="1" dirty="0">
                    <a:latin typeface="Cambria Math" panose="02040503050406030204" pitchFamily="18" charset="0"/>
                  </a:rPr>
                  <a:t> </a:t>
                </a:r>
                <a:r>
                  <a:rPr kumimoji="1" lang="ja-JP" altLang="en-US" sz="3200" i="1" dirty="0">
                    <a:latin typeface="Cambria Math" panose="02040503050406030204" pitchFamily="18" charset="0"/>
                  </a:rPr>
                  <a:t>･･･ </a:t>
                </a:r>
                <a:r>
                  <a:rPr kumimoji="1" lang="en-US" altLang="ja-JP" sz="3200" i="1" dirty="0">
                    <a:latin typeface="Cambria Math" panose="02040503050406030204" pitchFamily="18" charset="0"/>
                  </a:rPr>
                  <a:t>Off(0)</a:t>
                </a:r>
              </a:p>
            </p:txBody>
          </p:sp>
        </mc:Choice>
        <mc:Fallback xmlns="">
          <p:sp>
            <p:nvSpPr>
              <p:cNvPr id="3" name="テキスト ボックス 2">
                <a:extLst>
                  <a:ext uri="{FF2B5EF4-FFF2-40B4-BE49-F238E27FC236}">
                    <a16:creationId xmlns:a16="http://schemas.microsoft.com/office/drawing/2014/main" id="{7D140FED-D790-06AF-17C2-8DC4D399FE7F}"/>
                  </a:ext>
                </a:extLst>
              </p:cNvPr>
              <p:cNvSpPr txBox="1">
                <a:spLocks noRot="1" noChangeAspect="1" noMove="1" noResize="1" noEditPoints="1" noAdjustHandles="1" noChangeArrowheads="1" noChangeShapeType="1" noTextEdit="1"/>
              </p:cNvSpPr>
              <p:nvPr/>
            </p:nvSpPr>
            <p:spPr>
              <a:xfrm>
                <a:off x="1935072" y="31616676"/>
                <a:ext cx="5010253" cy="1077218"/>
              </a:xfrm>
              <a:prstGeom prst="rect">
                <a:avLst/>
              </a:prstGeom>
              <a:blipFill>
                <a:blip r:embed="rId21"/>
                <a:stretch>
                  <a:fillRect t="-9040" r="-1338" b="-18079"/>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7BA89271-C86C-A420-B765-252E13A9559F}"/>
              </a:ext>
            </a:extLst>
          </p:cNvPr>
          <p:cNvGrpSpPr/>
          <p:nvPr/>
        </p:nvGrpSpPr>
        <p:grpSpPr>
          <a:xfrm>
            <a:off x="15275604" y="29852980"/>
            <a:ext cx="14801140" cy="6079363"/>
            <a:chOff x="15584141" y="29846716"/>
            <a:chExt cx="14691072" cy="5703354"/>
          </a:xfrm>
        </p:grpSpPr>
        <p:pic>
          <p:nvPicPr>
            <p:cNvPr id="5" name="図 4" descr="グラフ, ヒストグラム&#10;&#10;自動的に生成された説明">
              <a:extLst>
                <a:ext uri="{FF2B5EF4-FFF2-40B4-BE49-F238E27FC236}">
                  <a16:creationId xmlns:a16="http://schemas.microsoft.com/office/drawing/2014/main" id="{074FCC80-2602-B944-97EF-FAC7A1C0294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137549" y="29846716"/>
              <a:ext cx="7137664" cy="5703354"/>
            </a:xfrm>
            <a:prstGeom prst="rect">
              <a:avLst/>
            </a:prstGeom>
          </p:spPr>
        </p:pic>
        <p:pic>
          <p:nvPicPr>
            <p:cNvPr id="8" name="図 7" descr="グラフ&#10;&#10;自動的に生成された説明">
              <a:extLst>
                <a:ext uri="{FF2B5EF4-FFF2-40B4-BE49-F238E27FC236}">
                  <a16:creationId xmlns:a16="http://schemas.microsoft.com/office/drawing/2014/main" id="{870D312E-94FA-D034-241C-E328CA15947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584141" y="29846716"/>
              <a:ext cx="7553408" cy="5703354"/>
            </a:xfrm>
            <a:prstGeom prst="rect">
              <a:avLst/>
            </a:prstGeom>
          </p:spPr>
        </p:pic>
      </p:grpSp>
      <p:sp>
        <p:nvSpPr>
          <p:cNvPr id="10" name="テキスト ボックス 9">
            <a:extLst>
              <a:ext uri="{FF2B5EF4-FFF2-40B4-BE49-F238E27FC236}">
                <a16:creationId xmlns:a16="http://schemas.microsoft.com/office/drawing/2014/main" id="{595BFEC5-1F3A-0637-BAC4-C29A49F14BCB}"/>
              </a:ext>
            </a:extLst>
          </p:cNvPr>
          <p:cNvSpPr txBox="1"/>
          <p:nvPr/>
        </p:nvSpPr>
        <p:spPr>
          <a:xfrm>
            <a:off x="15295667" y="35904997"/>
            <a:ext cx="7589936" cy="461665"/>
          </a:xfrm>
          <a:prstGeom prst="rect">
            <a:avLst/>
          </a:prstGeom>
          <a:solidFill>
            <a:schemeClr val="bg1"/>
          </a:solidFill>
        </p:spPr>
        <p:txBody>
          <a:bodyPr wrap="square" rtlCol="0">
            <a:spAutoFit/>
          </a:bodyPr>
          <a:lstStyle/>
          <a:p>
            <a:pPr algn="ctr"/>
            <a:r>
              <a:rPr kumimoji="1" lang="en-US" altLang="ja-JP" sz="2400" dirty="0"/>
              <a:t>Fig.5: </a:t>
            </a:r>
            <a:r>
              <a:rPr kumimoji="1" lang="en-US" altLang="ja-JP" sz="2400" dirty="0" err="1"/>
              <a:t>Temp&amp;Input</a:t>
            </a:r>
            <a:r>
              <a:rPr kumimoji="1" lang="en-US" altLang="ja-JP" sz="2400" dirty="0"/>
              <a:t> (January)</a:t>
            </a:r>
          </a:p>
        </p:txBody>
      </p:sp>
      <p:sp>
        <p:nvSpPr>
          <p:cNvPr id="13" name="テキスト ボックス 12">
            <a:extLst>
              <a:ext uri="{FF2B5EF4-FFF2-40B4-BE49-F238E27FC236}">
                <a16:creationId xmlns:a16="http://schemas.microsoft.com/office/drawing/2014/main" id="{8D421E2E-8BB5-BA0D-FF32-E265376DE9BC}"/>
              </a:ext>
            </a:extLst>
          </p:cNvPr>
          <p:cNvSpPr txBox="1"/>
          <p:nvPr/>
        </p:nvSpPr>
        <p:spPr>
          <a:xfrm>
            <a:off x="22486807" y="35902920"/>
            <a:ext cx="7589936" cy="461665"/>
          </a:xfrm>
          <a:prstGeom prst="rect">
            <a:avLst/>
          </a:prstGeom>
          <a:solidFill>
            <a:schemeClr val="bg1"/>
          </a:solidFill>
        </p:spPr>
        <p:txBody>
          <a:bodyPr wrap="square" rtlCol="0">
            <a:spAutoFit/>
          </a:bodyPr>
          <a:lstStyle/>
          <a:p>
            <a:pPr algn="ctr"/>
            <a:r>
              <a:rPr kumimoji="1" lang="en-US" altLang="ja-JP" sz="2400" dirty="0"/>
              <a:t>Fig.6: </a:t>
            </a:r>
            <a:r>
              <a:rPr kumimoji="1" lang="en-US" altLang="ja-JP" sz="2400" dirty="0" err="1"/>
              <a:t>Temp&amp;Input</a:t>
            </a:r>
            <a:r>
              <a:rPr kumimoji="1" lang="en-US" altLang="ja-JP" sz="2400" dirty="0"/>
              <a:t> (</a:t>
            </a:r>
            <a:r>
              <a:rPr kumimoji="1" lang="en-US" altLang="ja-JP" sz="2400" dirty="0" err="1"/>
              <a:t>Augast</a:t>
            </a:r>
            <a:r>
              <a:rPr kumimoji="1" lang="en-US" altLang="ja-JP" sz="2400" dirty="0"/>
              <a:t>)</a:t>
            </a:r>
          </a:p>
        </p:txBody>
      </p:sp>
      <p:sp>
        <p:nvSpPr>
          <p:cNvPr id="14" name="テキスト ボックス 13">
            <a:extLst>
              <a:ext uri="{FF2B5EF4-FFF2-40B4-BE49-F238E27FC236}">
                <a16:creationId xmlns:a16="http://schemas.microsoft.com/office/drawing/2014/main" id="{D6B2DB5F-464D-3287-5EB9-5838AADBCE1E}"/>
              </a:ext>
            </a:extLst>
          </p:cNvPr>
          <p:cNvSpPr txBox="1"/>
          <p:nvPr/>
        </p:nvSpPr>
        <p:spPr>
          <a:xfrm>
            <a:off x="126202" y="32735806"/>
            <a:ext cx="7882101" cy="1077218"/>
          </a:xfrm>
          <a:prstGeom prst="rect">
            <a:avLst/>
          </a:prstGeom>
          <a:noFill/>
        </p:spPr>
        <p:txBody>
          <a:bodyPr wrap="square" rtlCol="0">
            <a:spAutoFit/>
          </a:bodyPr>
          <a:lstStyle/>
          <a:p>
            <a:r>
              <a:rPr kumimoji="1" lang="ja-JP" altLang="en-US" sz="3200" dirty="0"/>
              <a:t>　</a:t>
            </a:r>
            <a:r>
              <a:rPr kumimoji="1" lang="en-US" altLang="ja-JP" sz="3200" dirty="0"/>
              <a:t>Table 1</a:t>
            </a:r>
            <a:r>
              <a:rPr kumimoji="1" lang="ja-JP" altLang="en-US" sz="3200" dirty="0"/>
              <a:t>の割り当て確率で世帯人数を</a:t>
            </a:r>
            <a:endParaRPr kumimoji="1" lang="en-US" altLang="ja-JP" sz="3200" dirty="0"/>
          </a:p>
          <a:p>
            <a:r>
              <a:rPr kumimoji="1" lang="ja-JP" altLang="en-US" sz="3200" dirty="0"/>
              <a:t>　各時間帯の</a:t>
            </a:r>
            <a:r>
              <a:rPr kumimoji="1" lang="en-US" altLang="ja-JP" sz="3200" dirty="0"/>
              <a:t>On</a:t>
            </a:r>
            <a:r>
              <a:rPr kumimoji="1" lang="ja-JP" altLang="en-US" sz="3200" dirty="0"/>
              <a:t>の部屋に振り分け</a:t>
            </a:r>
            <a:endParaRPr kumimoji="1" lang="en-US" altLang="ja-JP" sz="3200" b="0" dirty="0"/>
          </a:p>
        </p:txBody>
      </p:sp>
      <p:sp>
        <p:nvSpPr>
          <p:cNvPr id="16" name="テキスト ボックス 15">
            <a:extLst>
              <a:ext uri="{FF2B5EF4-FFF2-40B4-BE49-F238E27FC236}">
                <a16:creationId xmlns:a16="http://schemas.microsoft.com/office/drawing/2014/main" id="{29A658BD-88E1-A094-6FFB-AF3906F17606}"/>
              </a:ext>
            </a:extLst>
          </p:cNvPr>
          <p:cNvSpPr txBox="1"/>
          <p:nvPr/>
        </p:nvSpPr>
        <p:spPr>
          <a:xfrm>
            <a:off x="15292163" y="18675334"/>
            <a:ext cx="14816968" cy="4031873"/>
          </a:xfrm>
          <a:prstGeom prst="rect">
            <a:avLst/>
          </a:prstGeom>
          <a:noFill/>
        </p:spPr>
        <p:txBody>
          <a:bodyPr wrap="square" rtlCol="0">
            <a:spAutoFit/>
          </a:bodyPr>
          <a:lstStyle/>
          <a:p>
            <a:pPr algn="l"/>
            <a:r>
              <a:rPr lang="ja-JP" altLang="en-US" sz="3200" b="0" i="0" u="none" strike="noStrike" baseline="0" dirty="0">
                <a:latin typeface="+mj-lt"/>
              </a:rPr>
              <a:t>環境設定を以下のように行う。</a:t>
            </a:r>
            <a:endParaRPr lang="en-US" altLang="ja-JP" sz="3200" b="0" u="none" strike="noStrike" baseline="0" dirty="0">
              <a:latin typeface="CMSY9"/>
            </a:endParaRP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天候データは北九州市の実天候データ</a:t>
            </a:r>
            <a:r>
              <a:rPr lang="en-US" altLang="ja-JP" sz="3200" b="0" i="0" u="none" strike="noStrike" baseline="0" dirty="0">
                <a:solidFill>
                  <a:srgbClr val="000000"/>
                </a:solidFill>
                <a:latin typeface="CMSS9"/>
              </a:rPr>
              <a:t>(2022/1/1 </a:t>
            </a:r>
            <a:r>
              <a:rPr lang="ja-JP" altLang="en-US" sz="3200" b="0" i="0" u="none" strike="noStrike" baseline="0" dirty="0">
                <a:solidFill>
                  <a:srgbClr val="000000"/>
                </a:solidFill>
                <a:latin typeface="HaranoAjiGothic-Medium-Identity-H"/>
              </a:rPr>
              <a:t>～ </a:t>
            </a:r>
            <a:r>
              <a:rPr lang="en-US" altLang="ja-JP" sz="3200" b="0" i="0" u="none" strike="noStrike" baseline="0" dirty="0">
                <a:solidFill>
                  <a:srgbClr val="000000"/>
                </a:solidFill>
                <a:latin typeface="CMSS9"/>
              </a:rPr>
              <a:t>2022/12/31) </a:t>
            </a:r>
            <a:r>
              <a:rPr lang="ja-JP" altLang="en-US" sz="3200" b="0" i="0" u="none" strike="noStrike" baseline="0" dirty="0">
                <a:solidFill>
                  <a:srgbClr val="000000"/>
                </a:solidFill>
                <a:latin typeface="HaranoAjiGothic-Medium-Identity-H"/>
              </a:rPr>
              <a:t>を使用する．</a:t>
            </a:r>
            <a:endParaRPr lang="en-US" altLang="ja-JP" sz="3200" b="0" i="0" u="none" strike="noStrike" baseline="0" dirty="0">
              <a:solidFill>
                <a:srgbClr val="000000"/>
              </a:solidFill>
              <a:latin typeface="HaranoAjiGothic-Medium-Identity-H"/>
            </a:endParaRPr>
          </a:p>
          <a:p>
            <a:pPr algn="l"/>
            <a:r>
              <a:rPr lang="ja-JP" altLang="en-US" sz="3200" dirty="0">
                <a:solidFill>
                  <a:srgbClr val="000000"/>
                </a:solidFill>
                <a:latin typeface="HaranoAjiGothic-Medium-Identity-H"/>
              </a:rPr>
              <a:t>　→環境パラメータ</a:t>
            </a:r>
            <a:r>
              <a:rPr lang="en-US" altLang="ja-JP" sz="3200" dirty="0">
                <a:solidFill>
                  <a:srgbClr val="000000"/>
                </a:solidFill>
                <a:latin typeface="HaranoAjiGothic-Medium-Identity-H"/>
              </a:rPr>
              <a:t>(</a:t>
            </a:r>
            <a:r>
              <a:rPr lang="en-US" altLang="ja-JP" sz="3200" b="0" i="0" dirty="0">
                <a:solidFill>
                  <a:srgbClr val="222222"/>
                </a:solidFill>
                <a:effectLst/>
                <a:latin typeface="Noto Sans JP"/>
              </a:rPr>
              <a:t>e.g.,</a:t>
            </a:r>
            <a:r>
              <a:rPr lang="ja-JP" altLang="en-US" sz="3200" dirty="0">
                <a:solidFill>
                  <a:srgbClr val="000000"/>
                </a:solidFill>
                <a:latin typeface="HaranoAjiGothic-Medium-Identity-H"/>
              </a:rPr>
              <a:t>外気温</a:t>
            </a:r>
            <a:r>
              <a:rPr lang="en-US" altLang="ja-JP" sz="3200" dirty="0">
                <a:solidFill>
                  <a:srgbClr val="000000"/>
                </a:solidFill>
                <a:latin typeface="HaranoAjiGothic-Medium-Identity-H"/>
              </a:rPr>
              <a:t>, </a:t>
            </a:r>
            <a:r>
              <a:rPr lang="ja-JP" altLang="en-US" sz="3200" dirty="0">
                <a:solidFill>
                  <a:srgbClr val="000000"/>
                </a:solidFill>
                <a:latin typeface="HaranoAjiGothic-Medium-Identity-H"/>
              </a:rPr>
              <a:t>外湿度</a:t>
            </a:r>
            <a:r>
              <a:rPr lang="en-US" altLang="ja-JP" sz="3200" dirty="0">
                <a:solidFill>
                  <a:srgbClr val="000000"/>
                </a:solidFill>
                <a:latin typeface="HaranoAjiGothic-Medium-Identity-H"/>
              </a:rPr>
              <a:t>,</a:t>
            </a:r>
            <a:r>
              <a:rPr lang="ja-JP" altLang="en-US" sz="3200" dirty="0">
                <a:solidFill>
                  <a:srgbClr val="000000"/>
                </a:solidFill>
                <a:latin typeface="HaranoAjiGothic-Medium-Identity-H"/>
              </a:rPr>
              <a:t> 日射量</a:t>
            </a:r>
            <a:r>
              <a:rPr lang="en-US" altLang="ja-JP" sz="3200" dirty="0">
                <a:solidFill>
                  <a:srgbClr val="000000"/>
                </a:solidFill>
                <a:latin typeface="HaranoAjiGothic-Medium-Identity-H"/>
              </a:rPr>
              <a:t>)</a:t>
            </a:r>
            <a:r>
              <a:rPr lang="ja-JP" altLang="en-US" sz="3200" dirty="0">
                <a:solidFill>
                  <a:srgbClr val="000000"/>
                </a:solidFill>
                <a:latin typeface="HaranoAjiGothic-Medium-Identity-H"/>
              </a:rPr>
              <a:t>考慮</a:t>
            </a:r>
            <a:endParaRPr lang="ja-JP" altLang="en-US" sz="3200" b="0" i="0" u="none" strike="noStrike" baseline="0" dirty="0">
              <a:solidFill>
                <a:srgbClr val="000000"/>
              </a:solidFill>
              <a:latin typeface="HaranoAjiGothic-Medium-Identity-H"/>
            </a:endParaRP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地表面温度には</a:t>
            </a:r>
            <a:r>
              <a:rPr lang="en-US" altLang="ja-JP" sz="3200" b="0" i="0" u="none" strike="noStrike" baseline="0" dirty="0">
                <a:solidFill>
                  <a:srgbClr val="000000"/>
                </a:solidFill>
                <a:latin typeface="CMSS9"/>
              </a:rPr>
              <a:t>JAXA </a:t>
            </a:r>
            <a:r>
              <a:rPr lang="ja-JP" altLang="en-US" sz="3200" b="0" i="0" u="none" strike="noStrike" baseline="0" dirty="0">
                <a:solidFill>
                  <a:srgbClr val="000000"/>
                </a:solidFill>
                <a:latin typeface="HaranoAjiGothic-Medium-Identity-H"/>
              </a:rPr>
              <a:t>の地球観測衛星データにより作成された衛星</a:t>
            </a:r>
            <a:r>
              <a:rPr lang="en-US" altLang="ja-JP" sz="3200" b="0" i="0" u="none" strike="noStrike" baseline="0" dirty="0">
                <a:solidFill>
                  <a:srgbClr val="000000"/>
                </a:solidFill>
                <a:latin typeface="CMSS9"/>
              </a:rPr>
              <a:t>Aqua </a:t>
            </a:r>
          </a:p>
          <a:p>
            <a:pPr algn="l"/>
            <a:r>
              <a:rPr lang="ja-JP" altLang="en-US" sz="3200" dirty="0">
                <a:solidFill>
                  <a:srgbClr val="000000"/>
                </a:solidFill>
                <a:latin typeface="CMSS9"/>
              </a:rPr>
              <a:t>　</a:t>
            </a:r>
            <a:r>
              <a:rPr lang="ja-JP" altLang="en-US" sz="3200" b="0" i="0" u="none" strike="noStrike" baseline="0" dirty="0">
                <a:solidFill>
                  <a:srgbClr val="000000"/>
                </a:solidFill>
                <a:latin typeface="HaranoAjiGothic-Medium-Identity-H"/>
              </a:rPr>
              <a:t>の北九州市データ</a:t>
            </a:r>
            <a:r>
              <a:rPr lang="en-US" altLang="ja-JP" sz="3200" b="0" i="0" u="none" strike="noStrike" baseline="0" dirty="0">
                <a:solidFill>
                  <a:srgbClr val="000000"/>
                </a:solidFill>
                <a:latin typeface="CMSS9"/>
              </a:rPr>
              <a:t>(2021/1/1 </a:t>
            </a:r>
            <a:r>
              <a:rPr lang="ja-JP" altLang="en-US" sz="3200" b="0" i="0" u="none" strike="noStrike" baseline="0" dirty="0">
                <a:solidFill>
                  <a:srgbClr val="000000"/>
                </a:solidFill>
                <a:latin typeface="HaranoAjiGothic-Medium-Identity-H"/>
              </a:rPr>
              <a:t>～ </a:t>
            </a:r>
            <a:r>
              <a:rPr lang="en-US" altLang="ja-JP" sz="3200" b="0" i="0" u="none" strike="noStrike" baseline="0" dirty="0">
                <a:solidFill>
                  <a:srgbClr val="000000"/>
                </a:solidFill>
                <a:latin typeface="CMSS9"/>
              </a:rPr>
              <a:t>2021/12/31) </a:t>
            </a:r>
            <a:r>
              <a:rPr lang="ja-JP" altLang="en-US" sz="3200" b="0" i="0" u="none" strike="noStrike" baseline="0" dirty="0">
                <a:solidFill>
                  <a:srgbClr val="000000"/>
                </a:solidFill>
                <a:latin typeface="HaranoAjiGothic-Medium-Identity-H"/>
              </a:rPr>
              <a:t>を用いる</a:t>
            </a: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人の熱量は</a:t>
            </a:r>
            <a:r>
              <a:rPr lang="en-US" altLang="ja-JP" sz="3200" b="0" i="0" u="none" strike="noStrike" baseline="0" dirty="0">
                <a:solidFill>
                  <a:srgbClr val="000000"/>
                </a:solidFill>
                <a:latin typeface="CMSS9"/>
              </a:rPr>
              <a:t>100W(</a:t>
            </a:r>
            <a:r>
              <a:rPr lang="ja-JP" altLang="en-US" sz="3200" b="0" i="0" u="none" strike="noStrike" baseline="0" dirty="0">
                <a:solidFill>
                  <a:srgbClr val="000000"/>
                </a:solidFill>
                <a:latin typeface="HaranoAjiGothic-Medium-Identity-H"/>
              </a:rPr>
              <a:t>立っているだけの状態</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で固定とする．</a:t>
            </a: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シミュレーションの</a:t>
            </a:r>
            <a:r>
              <a:rPr lang="en-US" altLang="ja-JP" sz="3200" b="0" i="0" u="none" strike="noStrike" baseline="0" dirty="0" err="1">
                <a:solidFill>
                  <a:srgbClr val="000000"/>
                </a:solidFill>
                <a:latin typeface="CMSS9"/>
              </a:rPr>
              <a:t>TimeStep</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は</a:t>
            </a:r>
            <a:r>
              <a:rPr lang="en-US" altLang="ja-JP" sz="3200" b="0" i="0" u="none" strike="noStrike" baseline="0" dirty="0">
                <a:solidFill>
                  <a:srgbClr val="000000"/>
                </a:solidFill>
                <a:latin typeface="CMSS9"/>
              </a:rPr>
              <a:t>1 </a:t>
            </a:r>
            <a:r>
              <a:rPr lang="ja-JP" altLang="en-US" sz="3200" b="0" i="0" u="none" strike="noStrike" baseline="0" dirty="0">
                <a:solidFill>
                  <a:srgbClr val="000000"/>
                </a:solidFill>
                <a:latin typeface="HaranoAjiGothic-Medium-Identity-H"/>
              </a:rPr>
              <a:t>分</a:t>
            </a:r>
            <a:r>
              <a:rPr lang="en-US" altLang="ja-JP" sz="3200" b="0" i="0" u="none" strike="noStrike" baseline="0" dirty="0">
                <a:solidFill>
                  <a:srgbClr val="000000"/>
                </a:solidFill>
                <a:latin typeface="CMSS9"/>
              </a:rPr>
              <a:t>(</a:t>
            </a:r>
            <a:r>
              <a:rPr lang="en-US" altLang="ja-JP" sz="3200" b="0" i="0" u="none" strike="noStrike" baseline="0" dirty="0" err="1">
                <a:solidFill>
                  <a:srgbClr val="000000"/>
                </a:solidFill>
                <a:latin typeface="CMSS9"/>
              </a:rPr>
              <a:t>EnergyPlus</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の最小ステップ</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とする．</a:t>
            </a:r>
            <a:endParaRPr lang="en-US" altLang="ja-JP" sz="3200" dirty="0">
              <a:solidFill>
                <a:srgbClr val="000000"/>
              </a:solidFill>
              <a:latin typeface="HaranoAjiGothic-Medium-Identity-H"/>
            </a:endParaRPr>
          </a:p>
          <a:p>
            <a:pPr algn="l"/>
            <a:r>
              <a:rPr kumimoji="1" lang="en-US" altLang="ja-JP" sz="3200" dirty="0">
                <a:solidFill>
                  <a:srgbClr val="000000"/>
                </a:solidFill>
                <a:latin typeface="HaranoAjiGothic-Medium-Identity-H"/>
              </a:rPr>
              <a:t>1</a:t>
            </a:r>
            <a:r>
              <a:rPr kumimoji="1" lang="ja-JP" altLang="en-US" sz="3200" dirty="0">
                <a:solidFill>
                  <a:srgbClr val="000000"/>
                </a:solidFill>
                <a:latin typeface="HaranoAjiGothic-Medium-Identity-H"/>
              </a:rPr>
              <a:t>月と</a:t>
            </a:r>
            <a:r>
              <a:rPr kumimoji="1" lang="en-US" altLang="ja-JP" sz="3200" dirty="0">
                <a:solidFill>
                  <a:srgbClr val="000000"/>
                </a:solidFill>
                <a:latin typeface="HaranoAjiGothic-Medium-Identity-H"/>
              </a:rPr>
              <a:t>8</a:t>
            </a:r>
            <a:r>
              <a:rPr kumimoji="1" lang="ja-JP" altLang="en-US" sz="3200" dirty="0">
                <a:solidFill>
                  <a:srgbClr val="000000"/>
                </a:solidFill>
                <a:latin typeface="HaranoAjiGothic-Medium-Identity-H"/>
              </a:rPr>
              <a:t>月の電力削減率を算出する</a:t>
            </a:r>
            <a:r>
              <a:rPr kumimoji="1" lang="en-US" altLang="ja-JP" sz="3200" dirty="0">
                <a:solidFill>
                  <a:srgbClr val="000000"/>
                </a:solidFill>
                <a:latin typeface="HaranoAjiGothic-Medium-Identity-H"/>
              </a:rPr>
              <a:t>(Tables 3,4)</a:t>
            </a:r>
            <a:r>
              <a:rPr kumimoji="1" lang="ja-JP" altLang="en-US" sz="3200" dirty="0">
                <a:solidFill>
                  <a:srgbClr val="000000"/>
                </a:solidFill>
                <a:latin typeface="HaranoAjiGothic-Medium-Identity-H"/>
              </a:rPr>
              <a:t>。</a:t>
            </a:r>
            <a:endParaRPr kumimoji="1" lang="en-US" altLang="ja-JP" sz="4800" b="0" i="0" u="none" strike="noStrike" baseline="0" dirty="0">
              <a:solidFill>
                <a:srgbClr val="000000"/>
              </a:solidFill>
              <a:latin typeface="HaranoAjiGothic-Medium-Identity-H"/>
            </a:endParaRPr>
          </a:p>
        </p:txBody>
      </p:sp>
      <p:sp>
        <p:nvSpPr>
          <p:cNvPr id="17" name="左中かっこ 16">
            <a:extLst>
              <a:ext uri="{FF2B5EF4-FFF2-40B4-BE49-F238E27FC236}">
                <a16:creationId xmlns:a16="http://schemas.microsoft.com/office/drawing/2014/main" id="{493E336B-EFA6-A7CE-8334-DF46AC51BFB9}"/>
              </a:ext>
            </a:extLst>
          </p:cNvPr>
          <p:cNvSpPr/>
          <p:nvPr/>
        </p:nvSpPr>
        <p:spPr>
          <a:xfrm>
            <a:off x="1776389" y="31670778"/>
            <a:ext cx="202818" cy="994401"/>
          </a:xfrm>
          <a:prstGeom prst="lef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1F2C68D-E22D-A55A-F68C-2711DE8100B2}"/>
                  </a:ext>
                </a:extLst>
              </p:cNvPr>
              <p:cNvSpPr txBox="1"/>
              <p:nvPr/>
            </p:nvSpPr>
            <p:spPr>
              <a:xfrm>
                <a:off x="16687747" y="16540780"/>
                <a:ext cx="10060497" cy="461665"/>
              </a:xfrm>
              <a:prstGeom prst="rect">
                <a:avLst/>
              </a:prstGeom>
              <a:solidFill>
                <a:schemeClr val="bg1"/>
              </a:solidFill>
            </p:spPr>
            <p:txBody>
              <a:bodyPr wrap="square" rtlCol="0">
                <a:spAutoFit/>
              </a:bodyPr>
              <a:lstStyle/>
              <a:p>
                <a:pPr algn="ctr"/>
                <a:r>
                  <a:rPr kumimoji="1" lang="en-US" altLang="ja-JP" sz="2400" dirty="0"/>
                  <a:t>Table 2: </a:t>
                </a:r>
                <a14:m>
                  <m:oMath xmlns:m="http://schemas.openxmlformats.org/officeDocument/2006/math">
                    <m:sSub>
                      <m:sSubPr>
                        <m:ctrlPr>
                          <a:rPr kumimoji="1" lang="en-US" altLang="ja-JP" sz="240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𝑈</m:t>
                        </m:r>
                      </m:e>
                      <m:sub>
                        <m:r>
                          <a:rPr kumimoji="1" lang="en-US" altLang="ja-JP" sz="2400" b="0" i="1" dirty="0" smtClean="0">
                            <a:latin typeface="Cambria Math" panose="02040503050406030204" pitchFamily="18" charset="0"/>
                          </a:rPr>
                          <m:t>𝑎</m:t>
                        </m:r>
                      </m:sub>
                    </m:sSub>
                  </m:oMath>
                </a14:m>
                <a:r>
                  <a:rPr kumimoji="1" lang="en-US" altLang="ja-JP" sz="2400" dirty="0"/>
                  <a:t> </a:t>
                </a:r>
                <a:r>
                  <a:rPr kumimoji="1" lang="en-US" altLang="ja-JP" sz="2400" dirty="0" err="1"/>
                  <a:t>Paramater</a:t>
                </a:r>
                <a:r>
                  <a:rPr kumimoji="1" lang="en-US" altLang="ja-JP" sz="2400" dirty="0"/>
                  <a:t> (Heat 20)</a:t>
                </a:r>
              </a:p>
            </p:txBody>
          </p:sp>
        </mc:Choice>
        <mc:Fallback xmlns="">
          <p:sp>
            <p:nvSpPr>
              <p:cNvPr id="18" name="テキスト ボックス 17">
                <a:extLst>
                  <a:ext uri="{FF2B5EF4-FFF2-40B4-BE49-F238E27FC236}">
                    <a16:creationId xmlns:a16="http://schemas.microsoft.com/office/drawing/2014/main" id="{91F2C68D-E22D-A55A-F68C-2711DE8100B2}"/>
                  </a:ext>
                </a:extLst>
              </p:cNvPr>
              <p:cNvSpPr txBox="1">
                <a:spLocks noRot="1" noChangeAspect="1" noMove="1" noResize="1" noEditPoints="1" noAdjustHandles="1" noChangeArrowheads="1" noChangeShapeType="1" noTextEdit="1"/>
              </p:cNvSpPr>
              <p:nvPr/>
            </p:nvSpPr>
            <p:spPr>
              <a:xfrm>
                <a:off x="16687747" y="16540780"/>
                <a:ext cx="10060497" cy="461665"/>
              </a:xfrm>
              <a:prstGeom prst="rect">
                <a:avLst/>
              </a:prstGeom>
              <a:blipFill>
                <a:blip r:embed="rId24"/>
                <a:stretch>
                  <a:fillRect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816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744A4B55-5CEA-7F70-962F-7E6A956C0DA2}"/>
            </a:ext>
          </a:extLst>
        </p:cNvPr>
        <p:cNvGrpSpPr/>
        <p:nvPr/>
      </p:nvGrpSpPr>
      <p:grpSpPr>
        <a:xfrm>
          <a:off x="0" y="0"/>
          <a:ext cx="0" cy="0"/>
          <a:chOff x="0" y="0"/>
          <a:chExt cx="0" cy="0"/>
        </a:xfrm>
      </p:grpSpPr>
      <p:sp>
        <p:nvSpPr>
          <p:cNvPr id="1169" name="Rounded Rectangle 1168">
            <a:extLst>
              <a:ext uri="{FF2B5EF4-FFF2-40B4-BE49-F238E27FC236}">
                <a16:creationId xmlns:a16="http://schemas.microsoft.com/office/drawing/2014/main" id="{3B3C3BB0-B57F-B3AC-92FE-5AA62E41CA17}"/>
              </a:ext>
            </a:extLst>
          </p:cNvPr>
          <p:cNvSpPr>
            <a:spLocks noGrp="1" noRot="1" noMove="1" noResize="1" noEditPoints="1" noAdjustHandles="1" noChangeArrowheads="1" noChangeShapeType="1"/>
          </p:cNvSpPr>
          <p:nvPr/>
        </p:nvSpPr>
        <p:spPr>
          <a:xfrm>
            <a:off x="15390628" y="17382682"/>
            <a:ext cx="13930784" cy="20604155"/>
          </a:xfrm>
          <a:prstGeom prst="roundRect">
            <a:avLst>
              <a:gd name="adj" fmla="val 259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8" name="Rectangle 1167">
            <a:extLst>
              <a:ext uri="{FF2B5EF4-FFF2-40B4-BE49-F238E27FC236}">
                <a16:creationId xmlns:a16="http://schemas.microsoft.com/office/drawing/2014/main" id="{33D1B0C2-0512-097E-A970-E77321087A85}"/>
              </a:ext>
            </a:extLst>
          </p:cNvPr>
          <p:cNvSpPr>
            <a:spLocks noGrp="1" noRot="1" noMove="1" noResize="1" noEditPoints="1" noAdjustHandles="1" noChangeArrowheads="1" noChangeShapeType="1"/>
          </p:cNvSpPr>
          <p:nvPr/>
        </p:nvSpPr>
        <p:spPr>
          <a:xfrm>
            <a:off x="15390629" y="17107944"/>
            <a:ext cx="1393078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7" name="Rounded Rectangle 1166">
            <a:extLst>
              <a:ext uri="{FF2B5EF4-FFF2-40B4-BE49-F238E27FC236}">
                <a16:creationId xmlns:a16="http://schemas.microsoft.com/office/drawing/2014/main" id="{15575DEC-B47A-BB1E-19D8-A17288075162}"/>
              </a:ext>
            </a:extLst>
          </p:cNvPr>
          <p:cNvSpPr>
            <a:spLocks noGrp="1" noRot="1" noMove="1" noResize="1" noEditPoints="1" noAdjustHandles="1" noChangeArrowheads="1" noChangeShapeType="1"/>
          </p:cNvSpPr>
          <p:nvPr/>
        </p:nvSpPr>
        <p:spPr>
          <a:xfrm>
            <a:off x="927080" y="17424896"/>
            <a:ext cx="13974938" cy="20561941"/>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nvGrpSpPr>
          <p:cNvPr id="1129" name="Group 1128">
            <a:extLst>
              <a:ext uri="{FF2B5EF4-FFF2-40B4-BE49-F238E27FC236}">
                <a16:creationId xmlns:a16="http://schemas.microsoft.com/office/drawing/2014/main" id="{0740EC9F-D8C6-444F-1A9C-AA15E5AC4290}"/>
              </a:ext>
            </a:extLst>
          </p:cNvPr>
          <p:cNvGrpSpPr>
            <a:grpSpLocks noGrp="1" noUngrp="1" noRot="1" noMove="1" noResize="1"/>
          </p:cNvGrpSpPr>
          <p:nvPr/>
        </p:nvGrpSpPr>
        <p:grpSpPr>
          <a:xfrm>
            <a:off x="936000" y="8317746"/>
            <a:ext cx="28385453" cy="8400333"/>
            <a:chOff x="936000" y="4285420"/>
            <a:chExt cx="28385453" cy="8400333"/>
          </a:xfrm>
        </p:grpSpPr>
        <p:sp>
          <p:nvSpPr>
            <p:cNvPr id="1130" name="Rounded Rectangle 1129">
              <a:extLst>
                <a:ext uri="{FF2B5EF4-FFF2-40B4-BE49-F238E27FC236}">
                  <a16:creationId xmlns:a16="http://schemas.microsoft.com/office/drawing/2014/main" id="{562163FF-5A50-DBCB-989A-AF9179588559}"/>
                </a:ext>
              </a:extLst>
            </p:cNvPr>
            <p:cNvSpPr>
              <a:spLocks noGrp="1" noRot="1" noMove="1" noResize="1" noEditPoints="1" noAdjustHandles="1" noChangeArrowheads="1" noChangeShapeType="1"/>
            </p:cNvSpPr>
            <p:nvPr/>
          </p:nvSpPr>
          <p:spPr>
            <a:xfrm>
              <a:off x="936000" y="4457804"/>
              <a:ext cx="28385453" cy="8227949"/>
            </a:xfrm>
            <a:prstGeom prst="roundRect">
              <a:avLst>
                <a:gd name="adj" fmla="val 43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1" name="Rectangle 1130">
              <a:extLst>
                <a:ext uri="{FF2B5EF4-FFF2-40B4-BE49-F238E27FC236}">
                  <a16:creationId xmlns:a16="http://schemas.microsoft.com/office/drawing/2014/main" id="{76231845-4E54-18E3-05D4-DEEA5B4B6166}"/>
                </a:ext>
              </a:extLst>
            </p:cNvPr>
            <p:cNvSpPr>
              <a:spLocks noGrp="1" noRot="1" noMove="1" noResize="1" noEditPoints="1" noAdjustHandles="1" noChangeArrowheads="1" noChangeShapeType="1"/>
            </p:cNvSpPr>
            <p:nvPr/>
          </p:nvSpPr>
          <p:spPr>
            <a:xfrm>
              <a:off x="936000" y="4285420"/>
              <a:ext cx="2838545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grpSp>
        <p:nvGrpSpPr>
          <p:cNvPr id="1128" name="Group 1127">
            <a:extLst>
              <a:ext uri="{FF2B5EF4-FFF2-40B4-BE49-F238E27FC236}">
                <a16:creationId xmlns:a16="http://schemas.microsoft.com/office/drawing/2014/main" id="{0DD578BA-9130-E97C-7AE0-8F5AA654BC92}"/>
              </a:ext>
            </a:extLst>
          </p:cNvPr>
          <p:cNvGrpSpPr>
            <a:grpSpLocks noGrp="1" noUngrp="1" noRot="1" noMove="1" noResize="1"/>
          </p:cNvGrpSpPr>
          <p:nvPr/>
        </p:nvGrpSpPr>
        <p:grpSpPr>
          <a:xfrm>
            <a:off x="936000" y="4041584"/>
            <a:ext cx="28394332" cy="3953538"/>
            <a:chOff x="936000" y="4268620"/>
            <a:chExt cx="28394332" cy="3953538"/>
          </a:xfrm>
        </p:grpSpPr>
        <p:sp>
          <p:nvSpPr>
            <p:cNvPr id="1127" name="Rounded Rectangle 1126">
              <a:extLst>
                <a:ext uri="{FF2B5EF4-FFF2-40B4-BE49-F238E27FC236}">
                  <a16:creationId xmlns:a16="http://schemas.microsoft.com/office/drawing/2014/main" id="{45033702-36D3-665E-84EB-C8770AE1FA0E}"/>
                </a:ext>
              </a:extLst>
            </p:cNvPr>
            <p:cNvSpPr>
              <a:spLocks noGrp="1" noRot="1" noMove="1" noResize="1" noEditPoints="1" noAdjustHandles="1" noChangeArrowheads="1" noChangeShapeType="1"/>
            </p:cNvSpPr>
            <p:nvPr/>
          </p:nvSpPr>
          <p:spPr>
            <a:xfrm>
              <a:off x="944879" y="4457806"/>
              <a:ext cx="28385453" cy="3764352"/>
            </a:xfrm>
            <a:prstGeom prst="roundRect">
              <a:avLst>
                <a:gd name="adj" fmla="val 83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20AF1E2F-54BF-4B30-5194-1AA931926092}"/>
                </a:ext>
              </a:extLst>
            </p:cNvPr>
            <p:cNvSpPr>
              <a:spLocks noGrp="1" noRot="1" noMove="1" noResize="1" noEditPoints="1" noAdjustHandles="1" noChangeArrowheads="1" noChangeShapeType="1"/>
            </p:cNvSpPr>
            <p:nvPr/>
          </p:nvSpPr>
          <p:spPr>
            <a:xfrm>
              <a:off x="936000" y="4268620"/>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sp>
        <p:nvSpPr>
          <p:cNvPr id="23" name="Rectangle 22">
            <a:extLst>
              <a:ext uri="{FF2B5EF4-FFF2-40B4-BE49-F238E27FC236}">
                <a16:creationId xmlns:a16="http://schemas.microsoft.com/office/drawing/2014/main" id="{222533E5-884F-1D3D-6BBA-E2D559F50B9A}"/>
              </a:ext>
            </a:extLst>
          </p:cNvPr>
          <p:cNvSpPr>
            <a:spLocks noGrp="1" noRot="1" noMove="1" noResize="1" noEditPoints="1" noAdjustHandles="1" noChangeArrowheads="1" noChangeShapeType="1"/>
          </p:cNvSpPr>
          <p:nvPr/>
        </p:nvSpPr>
        <p:spPr>
          <a:xfrm>
            <a:off x="927080" y="17107944"/>
            <a:ext cx="13974939"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8" name="TextBox 27">
            <a:extLst>
              <a:ext uri="{FF2B5EF4-FFF2-40B4-BE49-F238E27FC236}">
                <a16:creationId xmlns:a16="http://schemas.microsoft.com/office/drawing/2014/main" id="{E32DBA67-E861-62D4-F5DA-9FD0DC25E521}"/>
              </a:ext>
            </a:extLst>
          </p:cNvPr>
          <p:cNvSpPr txBox="1">
            <a:spLocks noGrp="1" noRot="1" noMove="1" noResize="1" noEditPoints="1" noAdjustHandles="1" noChangeArrowheads="1" noChangeShapeType="1"/>
          </p:cNvSpPr>
          <p:nvPr/>
        </p:nvSpPr>
        <p:spPr>
          <a:xfrm>
            <a:off x="1287753" y="4222704"/>
            <a:ext cx="4134465"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研究背景と目的</a:t>
            </a:r>
            <a:endParaRPr lang="en-JP" b="1" dirty="0">
              <a:solidFill>
                <a:schemeClr val="bg1"/>
              </a:solidFill>
              <a:latin typeface="Meiryo" panose="020B0604030504040204" pitchFamily="34" charset="-128"/>
              <a:ea typeface="Meiryo" panose="020B0604030504040204" pitchFamily="34" charset="-128"/>
            </a:endParaRPr>
          </a:p>
        </p:txBody>
      </p:sp>
      <p:sp>
        <p:nvSpPr>
          <p:cNvPr id="29" name="TextBox 28">
            <a:extLst>
              <a:ext uri="{FF2B5EF4-FFF2-40B4-BE49-F238E27FC236}">
                <a16:creationId xmlns:a16="http://schemas.microsoft.com/office/drawing/2014/main" id="{D9A780B3-835F-CCCD-87F3-1D6DD0EC4354}"/>
              </a:ext>
            </a:extLst>
          </p:cNvPr>
          <p:cNvSpPr txBox="1">
            <a:spLocks noGrp="1" noRot="1" noMove="1" noResize="1" noEditPoints="1" noAdjustHandles="1" noChangeArrowheads="1" noChangeShapeType="1"/>
          </p:cNvSpPr>
          <p:nvPr/>
        </p:nvSpPr>
        <p:spPr>
          <a:xfrm>
            <a:off x="1273145" y="8446663"/>
            <a:ext cx="695575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パラメータ推定実験の概要</a:t>
            </a:r>
            <a:endParaRPr lang="en-JP" b="1" dirty="0">
              <a:solidFill>
                <a:schemeClr val="bg1"/>
              </a:solidFill>
              <a:latin typeface="Meiryo" panose="020B0604030504040204" pitchFamily="34" charset="-128"/>
              <a:ea typeface="Meiryo" panose="020B0604030504040204" pitchFamily="34" charset="-128"/>
            </a:endParaRPr>
          </a:p>
        </p:txBody>
      </p:sp>
      <p:sp>
        <p:nvSpPr>
          <p:cNvPr id="30" name="TextBox 29">
            <a:extLst>
              <a:ext uri="{FF2B5EF4-FFF2-40B4-BE49-F238E27FC236}">
                <a16:creationId xmlns:a16="http://schemas.microsoft.com/office/drawing/2014/main" id="{40DED5F7-8FFB-3C72-C6AE-B5F742962507}"/>
              </a:ext>
            </a:extLst>
          </p:cNvPr>
          <p:cNvSpPr txBox="1">
            <a:spLocks noGrp="1" noRot="1" noMove="1" noResize="1" noEditPoints="1" noAdjustHandles="1" noChangeArrowheads="1" noChangeShapeType="1"/>
          </p:cNvSpPr>
          <p:nvPr/>
        </p:nvSpPr>
        <p:spPr>
          <a:xfrm>
            <a:off x="1387648" y="5145730"/>
            <a:ext cx="27715489" cy="265611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1型糖尿病は，体内血糖値調節を担うインスリンホルモンの体内分泌が停止することにより発症する．外部からインスリンを投与する治療が行われるが，患者自らの判断による投与量決定にはリスクが伴う．そこで，開発が進められているのが</a:t>
            </a:r>
            <a:r>
              <a:rPr lang="en-JP" sz="2800" b="1" dirty="0">
                <a:latin typeface="Meiryo" panose="020B0604030504040204" pitchFamily="34" charset="-128"/>
                <a:ea typeface="Meiryo" panose="020B0604030504040204" pitchFamily="34" charset="-128"/>
              </a:rPr>
              <a:t>人工膵臓</a:t>
            </a:r>
            <a:r>
              <a:rPr lang="en-JP" sz="2800" dirty="0">
                <a:latin typeface="Meiryo" panose="020B0604030504040204" pitchFamily="34" charset="-128"/>
                <a:ea typeface="Meiryo" panose="020B0604030504040204" pitchFamily="34" charset="-128"/>
              </a:rPr>
              <a:t>である．人工膵臓は，Continuous-Glucose-Monitor（CGM）により得られた血糖値データから適切な投与量，投与タイミングを制御アルゴリズムに従い計算し，インスリンを自動投与する．しかし，制御対象である人間の特性は時々刻々と変化し，また個人間の差異も存在する．適切な制御のためには，この変動性への対処が必要である．そのためには，観測可能なデータ（血糖値，インスリン，食事データ）から各個人のモデル同定を行う必要がある．本研究では，</a:t>
            </a:r>
            <a:r>
              <a:rPr lang="en-JP" sz="2800" b="1" dirty="0">
                <a:latin typeface="Meiryo" panose="020B0604030504040204" pitchFamily="34" charset="-128"/>
                <a:ea typeface="Meiryo" panose="020B0604030504040204" pitchFamily="34" charset="-128"/>
              </a:rPr>
              <a:t>新たに構築したグルコース-インスリン動態切り換えモデルに対し，観測可能なデータのみを用いたパラメータ推定法の実装を行う．</a:t>
            </a:r>
            <a:endParaRPr lang="en-JP" sz="1100" dirty="0">
              <a:latin typeface="Meiryo" panose="020B0604030504040204" pitchFamily="34" charset="-128"/>
              <a:ea typeface="Meiryo" panose="020B0604030504040204" pitchFamily="34" charset="-128"/>
            </a:endParaRPr>
          </a:p>
        </p:txBody>
      </p:sp>
      <p:sp>
        <p:nvSpPr>
          <p:cNvPr id="1277" name="Rounded Rectangle 1276">
            <a:extLst>
              <a:ext uri="{FF2B5EF4-FFF2-40B4-BE49-F238E27FC236}">
                <a16:creationId xmlns:a16="http://schemas.microsoft.com/office/drawing/2014/main" id="{78582E5D-309F-151B-C4AA-45BF72AA7969}"/>
              </a:ext>
            </a:extLst>
          </p:cNvPr>
          <p:cNvSpPr>
            <a:spLocks noGrp="1" noRot="1" noMove="1" noResize="1" noEditPoints="1" noAdjustHandles="1" noChangeArrowheads="1" noChangeShapeType="1"/>
          </p:cNvSpPr>
          <p:nvPr/>
        </p:nvSpPr>
        <p:spPr>
          <a:xfrm>
            <a:off x="936000" y="38390698"/>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7" name="角丸四角形 168">
            <a:extLst>
              <a:ext uri="{FF2B5EF4-FFF2-40B4-BE49-F238E27FC236}">
                <a16:creationId xmlns:a16="http://schemas.microsoft.com/office/drawing/2014/main" id="{3A9D335F-3B51-857B-ACEC-3BC547BABEB5}"/>
              </a:ext>
            </a:extLst>
          </p:cNvPr>
          <p:cNvSpPr>
            <a:spLocks noGrp="1" noRot="1" noMove="1" noResize="1" noEditPoints="1" noAdjustHandles="1" noChangeArrowheads="1" noChangeShapeType="1"/>
          </p:cNvSpPr>
          <p:nvPr/>
        </p:nvSpPr>
        <p:spPr>
          <a:xfrm>
            <a:off x="5534237" y="20008871"/>
            <a:ext cx="5371475" cy="2145756"/>
          </a:xfrm>
          <a:prstGeom prst="roundRect">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8" name="直線矢印コネクタ 103">
            <a:extLst>
              <a:ext uri="{FF2B5EF4-FFF2-40B4-BE49-F238E27FC236}">
                <a16:creationId xmlns:a16="http://schemas.microsoft.com/office/drawing/2014/main" id="{AB15F134-394A-8469-9A91-A9C3A16B09E2}"/>
              </a:ext>
            </a:extLst>
          </p:cNvPr>
          <p:cNvCxnSpPr>
            <a:cxnSpLocks noGrp="1" noRot="1" noMove="1" noResize="1" noEditPoints="1" noAdjustHandles="1" noChangeArrowheads="1" noChangeShapeType="1"/>
          </p:cNvCxnSpPr>
          <p:nvPr/>
        </p:nvCxnSpPr>
        <p:spPr>
          <a:xfrm>
            <a:off x="4023434" y="21104176"/>
            <a:ext cx="207240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9" name="Group 278">
            <a:extLst>
              <a:ext uri="{FF2B5EF4-FFF2-40B4-BE49-F238E27FC236}">
                <a16:creationId xmlns:a16="http://schemas.microsoft.com/office/drawing/2014/main" id="{987FD3D6-88EB-11B6-FD02-55F131602EE0}"/>
              </a:ext>
            </a:extLst>
          </p:cNvPr>
          <p:cNvGrpSpPr>
            <a:grpSpLocks noGrp="1" noUngrp="1" noRot="1" noMove="1" noResize="1"/>
          </p:cNvGrpSpPr>
          <p:nvPr/>
        </p:nvGrpSpPr>
        <p:grpSpPr>
          <a:xfrm>
            <a:off x="6157111" y="20466138"/>
            <a:ext cx="1451420" cy="1279769"/>
            <a:chOff x="4065224" y="1584616"/>
            <a:chExt cx="2077237" cy="1831575"/>
          </a:xfrm>
        </p:grpSpPr>
        <p:sp>
          <p:nvSpPr>
            <p:cNvPr id="280" name="Oval 279">
              <a:extLst>
                <a:ext uri="{FF2B5EF4-FFF2-40B4-BE49-F238E27FC236}">
                  <a16:creationId xmlns:a16="http://schemas.microsoft.com/office/drawing/2014/main" id="{EC1167F1-E22E-1268-48B5-386F9F07830C}"/>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1" name="Oval 280">
              <a:extLst>
                <a:ext uri="{FF2B5EF4-FFF2-40B4-BE49-F238E27FC236}">
                  <a16:creationId xmlns:a16="http://schemas.microsoft.com/office/drawing/2014/main" id="{6EE3AB2B-9658-99DB-A7B0-0676E042F685}"/>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2" name="Oval 281">
              <a:extLst>
                <a:ext uri="{FF2B5EF4-FFF2-40B4-BE49-F238E27FC236}">
                  <a16:creationId xmlns:a16="http://schemas.microsoft.com/office/drawing/2014/main" id="{3A679612-5E67-5162-3FC1-0423C0FFC6E8}"/>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3" name="Oval 282">
              <a:extLst>
                <a:ext uri="{FF2B5EF4-FFF2-40B4-BE49-F238E27FC236}">
                  <a16:creationId xmlns:a16="http://schemas.microsoft.com/office/drawing/2014/main" id="{7B7600EB-698A-A427-40D3-623209F8D13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4" name="Oval 283">
              <a:extLst>
                <a:ext uri="{FF2B5EF4-FFF2-40B4-BE49-F238E27FC236}">
                  <a16:creationId xmlns:a16="http://schemas.microsoft.com/office/drawing/2014/main" id="{2DAECCC3-228C-B3B7-1C4F-BA6BF8DC645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5" name="Oval 284">
              <a:extLst>
                <a:ext uri="{FF2B5EF4-FFF2-40B4-BE49-F238E27FC236}">
                  <a16:creationId xmlns:a16="http://schemas.microsoft.com/office/drawing/2014/main" id="{9719A1CF-CED3-CA8F-AE9F-8DCF4EBDC2D3}"/>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6" name="Oval 285">
              <a:extLst>
                <a:ext uri="{FF2B5EF4-FFF2-40B4-BE49-F238E27FC236}">
                  <a16:creationId xmlns:a16="http://schemas.microsoft.com/office/drawing/2014/main" id="{3074F27B-535F-F8D0-9194-CB253A400211}"/>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7" name="Oval 286">
              <a:extLst>
                <a:ext uri="{FF2B5EF4-FFF2-40B4-BE49-F238E27FC236}">
                  <a16:creationId xmlns:a16="http://schemas.microsoft.com/office/drawing/2014/main" id="{07FB3E62-1788-F38D-70CE-0C9021C59DE9}"/>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8" name="Oval 287">
              <a:extLst>
                <a:ext uri="{FF2B5EF4-FFF2-40B4-BE49-F238E27FC236}">
                  <a16:creationId xmlns:a16="http://schemas.microsoft.com/office/drawing/2014/main" id="{41407E95-91F9-67C9-3FB1-F90B59C19953}"/>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9" name="Oval 288">
              <a:extLst>
                <a:ext uri="{FF2B5EF4-FFF2-40B4-BE49-F238E27FC236}">
                  <a16:creationId xmlns:a16="http://schemas.microsoft.com/office/drawing/2014/main" id="{0DC18B69-3561-45DF-693C-538557F480C2}"/>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0" name="Oval 289">
              <a:extLst>
                <a:ext uri="{FF2B5EF4-FFF2-40B4-BE49-F238E27FC236}">
                  <a16:creationId xmlns:a16="http://schemas.microsoft.com/office/drawing/2014/main" id="{8D792AC3-4FC3-23C6-643E-ADD4EA01F082}"/>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1" name="Oval 290">
              <a:extLst>
                <a:ext uri="{FF2B5EF4-FFF2-40B4-BE49-F238E27FC236}">
                  <a16:creationId xmlns:a16="http://schemas.microsoft.com/office/drawing/2014/main" id="{6432C278-2748-20ED-E3F8-17F2F70E9AEE}"/>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2" name="Straight Connector 291">
              <a:extLst>
                <a:ext uri="{FF2B5EF4-FFF2-40B4-BE49-F238E27FC236}">
                  <a16:creationId xmlns:a16="http://schemas.microsoft.com/office/drawing/2014/main" id="{95259D82-5BBC-156C-81E1-453FD4BADF98}"/>
                </a:ext>
              </a:extLst>
            </p:cNvPr>
            <p:cNvCxnSpPr>
              <a:cxnSpLocks noGrp="1" noRot="1" noMove="1" noResize="1" noEditPoints="1" noAdjustHandles="1" noChangeArrowheads="1" noChangeShapeType="1"/>
              <a:stCxn id="280" idx="6"/>
              <a:endCxn id="28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273A21A-841B-1C29-125A-673860B04118}"/>
                </a:ext>
              </a:extLst>
            </p:cNvPr>
            <p:cNvCxnSpPr>
              <a:cxnSpLocks noGrp="1" noRot="1" noMove="1" noResize="1" noEditPoints="1" noAdjustHandles="1" noChangeArrowheads="1" noChangeShapeType="1"/>
              <a:stCxn id="281" idx="6"/>
              <a:endCxn id="28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23019C0-233E-F8A3-D536-424C559E8A7A}"/>
                </a:ext>
              </a:extLst>
            </p:cNvPr>
            <p:cNvCxnSpPr>
              <a:cxnSpLocks noGrp="1" noRot="1" noMove="1" noResize="1" noEditPoints="1" noAdjustHandles="1" noChangeArrowheads="1" noChangeShapeType="1"/>
              <a:stCxn id="280" idx="6"/>
              <a:endCxn id="28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F492D77-702E-A469-A9E9-DB5B9258395D}"/>
                </a:ext>
              </a:extLst>
            </p:cNvPr>
            <p:cNvCxnSpPr>
              <a:cxnSpLocks noGrp="1" noRot="1" noMove="1" noResize="1" noEditPoints="1" noAdjustHandles="1" noChangeArrowheads="1" noChangeShapeType="1"/>
              <a:stCxn id="281" idx="6"/>
              <a:endCxn id="28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724EC401-1015-C9EF-A026-147816C8CD42}"/>
                </a:ext>
              </a:extLst>
            </p:cNvPr>
            <p:cNvCxnSpPr>
              <a:cxnSpLocks noGrp="1" noRot="1" noMove="1" noResize="1" noEditPoints="1" noAdjustHandles="1" noChangeArrowheads="1" noChangeShapeType="1"/>
              <a:stCxn id="281" idx="6"/>
              <a:endCxn id="28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74BB61D-5AF9-A3C7-4F57-6708F4C27DEE}"/>
                </a:ext>
              </a:extLst>
            </p:cNvPr>
            <p:cNvCxnSpPr>
              <a:cxnSpLocks noGrp="1" noRot="1" noMove="1" noResize="1" noEditPoints="1" noAdjustHandles="1" noChangeArrowheads="1" noChangeShapeType="1"/>
              <a:stCxn id="28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0EC09D5-D787-63CC-40FF-1E536C697CEF}"/>
                </a:ext>
              </a:extLst>
            </p:cNvPr>
            <p:cNvCxnSpPr>
              <a:cxnSpLocks noGrp="1" noRot="1" noMove="1" noResize="1" noEditPoints="1" noAdjustHandles="1" noChangeArrowheads="1" noChangeShapeType="1"/>
              <a:stCxn id="280" idx="6"/>
              <a:endCxn id="28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C45E0BA-6051-4F82-9405-AA3029BCE383}"/>
                </a:ext>
              </a:extLst>
            </p:cNvPr>
            <p:cNvCxnSpPr>
              <a:cxnSpLocks noGrp="1" noRot="1" noMove="1" noResize="1" noEditPoints="1" noAdjustHandles="1" noChangeArrowheads="1" noChangeShapeType="1"/>
              <a:stCxn id="282" idx="6"/>
              <a:endCxn id="28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1A82030-725D-5BFC-B4EB-43760BBF08BB}"/>
                </a:ext>
              </a:extLst>
            </p:cNvPr>
            <p:cNvCxnSpPr>
              <a:cxnSpLocks noGrp="1" noRot="1" noMove="1" noResize="1" noEditPoints="1" noAdjustHandles="1" noChangeArrowheads="1" noChangeShapeType="1"/>
              <a:stCxn id="285" idx="6"/>
              <a:endCxn id="28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B1E942C-3A68-F05C-65B3-7553F23CD30C}"/>
                </a:ext>
              </a:extLst>
            </p:cNvPr>
            <p:cNvCxnSpPr>
              <a:cxnSpLocks noGrp="1" noRot="1" noMove="1" noResize="1" noEditPoints="1" noAdjustHandles="1" noChangeArrowheads="1" noChangeShapeType="1"/>
              <a:stCxn id="284" idx="6"/>
              <a:endCxn id="28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568EEE4-2EE5-B8E5-1222-ABE6CDF1492B}"/>
                </a:ext>
              </a:extLst>
            </p:cNvPr>
            <p:cNvCxnSpPr>
              <a:cxnSpLocks noGrp="1" noRot="1" noMove="1" noResize="1" noEditPoints="1" noAdjustHandles="1" noChangeArrowheads="1" noChangeShapeType="1"/>
              <a:stCxn id="288" idx="2"/>
              <a:endCxn id="28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C621458-9A29-AC4A-658E-E098248C55B2}"/>
                </a:ext>
              </a:extLst>
            </p:cNvPr>
            <p:cNvCxnSpPr>
              <a:cxnSpLocks noGrp="1" noRot="1" noMove="1" noResize="1" noEditPoints="1" noAdjustHandles="1" noChangeArrowheads="1" noChangeShapeType="1"/>
              <a:stCxn id="289" idx="2"/>
              <a:endCxn id="28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0765FD4-69EB-236C-71F1-06E8215F5FEC}"/>
                </a:ext>
              </a:extLst>
            </p:cNvPr>
            <p:cNvCxnSpPr>
              <a:cxnSpLocks noGrp="1" noRot="1" noMove="1" noResize="1" noEditPoints="1" noAdjustHandles="1" noChangeArrowheads="1" noChangeShapeType="1"/>
              <a:stCxn id="289" idx="2"/>
              <a:endCxn id="28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95B5E71-7FEE-1FC1-CF10-CEBF8DCAA867}"/>
                </a:ext>
              </a:extLst>
            </p:cNvPr>
            <p:cNvCxnSpPr>
              <a:cxnSpLocks noGrp="1" noRot="1" noMove="1" noResize="1" noEditPoints="1" noAdjustHandles="1" noChangeArrowheads="1" noChangeShapeType="1"/>
              <a:stCxn id="288" idx="2"/>
              <a:endCxn id="28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D722138-22A8-84DB-FCEF-1991D1E43DC4}"/>
                </a:ext>
              </a:extLst>
            </p:cNvPr>
            <p:cNvCxnSpPr>
              <a:cxnSpLocks noGrp="1" noRot="1" noMove="1" noResize="1" noEditPoints="1" noAdjustHandles="1" noChangeArrowheads="1" noChangeShapeType="1"/>
              <a:stCxn id="287" idx="2"/>
              <a:endCxn id="28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08A3DE3-77EE-45D9-2E46-108FF505FCB9}"/>
                </a:ext>
              </a:extLst>
            </p:cNvPr>
            <p:cNvCxnSpPr>
              <a:cxnSpLocks noGrp="1" noRot="1" noMove="1" noResize="1" noEditPoints="1" noAdjustHandles="1" noChangeArrowheads="1" noChangeShapeType="1"/>
              <a:stCxn id="281" idx="6"/>
              <a:endCxn id="28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52A9E45-3097-A95C-78E3-50F3FFA86C7F}"/>
                </a:ext>
              </a:extLst>
            </p:cNvPr>
            <p:cNvCxnSpPr>
              <a:cxnSpLocks noGrp="1" noRot="1" noMove="1" noResize="1" noEditPoints="1" noAdjustHandles="1" noChangeArrowheads="1" noChangeShapeType="1"/>
              <a:stCxn id="286" idx="6"/>
              <a:endCxn id="28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3440F254-D27C-22C3-3A68-E0015F2CAA9E}"/>
                </a:ext>
              </a:extLst>
            </p:cNvPr>
            <p:cNvCxnSpPr>
              <a:cxnSpLocks noGrp="1" noRot="1" noMove="1" noResize="1" noEditPoints="1" noAdjustHandles="1" noChangeArrowheads="1" noChangeShapeType="1"/>
              <a:stCxn id="289" idx="2"/>
              <a:endCxn id="28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E01F0C4-0ED6-F1C8-FBB1-C0C4EB22C81D}"/>
                </a:ext>
              </a:extLst>
            </p:cNvPr>
            <p:cNvCxnSpPr>
              <a:cxnSpLocks noGrp="1" noRot="1" noMove="1" noResize="1" noEditPoints="1" noAdjustHandles="1" noChangeArrowheads="1" noChangeShapeType="1"/>
              <a:stCxn id="280" idx="6"/>
              <a:endCxn id="28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A2D7988C-3F4B-797D-B5BC-AF5E5B2C3700}"/>
                </a:ext>
              </a:extLst>
            </p:cNvPr>
            <p:cNvCxnSpPr>
              <a:cxnSpLocks noGrp="1" noRot="1" noMove="1" noResize="1" noEditPoints="1" noAdjustHandles="1" noChangeArrowheads="1" noChangeShapeType="1"/>
              <a:stCxn id="282" idx="6"/>
              <a:endCxn id="28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1E4F31B-686F-1BE6-3BDD-78A6B89074E9}"/>
                </a:ext>
              </a:extLst>
            </p:cNvPr>
            <p:cNvCxnSpPr>
              <a:cxnSpLocks noGrp="1" noRot="1" noMove="1" noResize="1" noEditPoints="1" noAdjustHandles="1" noChangeArrowheads="1" noChangeShapeType="1"/>
              <a:stCxn id="282" idx="6"/>
              <a:endCxn id="28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7B24D9F-3C2F-11C2-151B-7E40AE3FE1B2}"/>
                </a:ext>
              </a:extLst>
            </p:cNvPr>
            <p:cNvCxnSpPr>
              <a:cxnSpLocks noGrp="1" noRot="1" noMove="1" noResize="1" noEditPoints="1" noAdjustHandles="1" noChangeArrowheads="1" noChangeShapeType="1"/>
              <a:stCxn id="290" idx="2"/>
              <a:endCxn id="28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1091AA0-9BAA-6510-0B95-8E92D2E22879}"/>
                </a:ext>
              </a:extLst>
            </p:cNvPr>
            <p:cNvCxnSpPr>
              <a:cxnSpLocks noGrp="1" noRot="1" noMove="1" noResize="1" noEditPoints="1" noAdjustHandles="1" noChangeArrowheads="1" noChangeShapeType="1"/>
              <a:stCxn id="286" idx="6"/>
              <a:endCxn id="28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B752B9-F30D-0A66-6955-C9D9DFEECDBE}"/>
                </a:ext>
              </a:extLst>
            </p:cNvPr>
            <p:cNvCxnSpPr>
              <a:cxnSpLocks noGrp="1" noRot="1" noMove="1" noResize="1" noEditPoints="1" noAdjustHandles="1" noChangeArrowheads="1" noChangeShapeType="1"/>
              <a:stCxn id="290" idx="2"/>
              <a:endCxn id="28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F09EA24-FBC7-A4F6-5C5F-D20EA7077E93}"/>
                </a:ext>
              </a:extLst>
            </p:cNvPr>
            <p:cNvCxnSpPr>
              <a:cxnSpLocks noGrp="1" noRot="1" noMove="1" noResize="1" noEditPoints="1" noAdjustHandles="1" noChangeArrowheads="1" noChangeShapeType="1"/>
              <a:stCxn id="286" idx="6"/>
              <a:endCxn id="28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1C79128B-BD13-7A09-3322-9F6CAC4CA625}"/>
                </a:ext>
              </a:extLst>
            </p:cNvPr>
            <p:cNvCxnSpPr>
              <a:cxnSpLocks noGrp="1" noRot="1" noMove="1" noResize="1" noEditPoints="1" noAdjustHandles="1" noChangeArrowheads="1" noChangeShapeType="1"/>
              <a:stCxn id="290" idx="2"/>
              <a:endCxn id="28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86BE9C6-D068-4C05-9E0C-89B213A907AC}"/>
                </a:ext>
              </a:extLst>
            </p:cNvPr>
            <p:cNvCxnSpPr>
              <a:cxnSpLocks noGrp="1" noRot="1" noMove="1" noResize="1" noEditPoints="1" noAdjustHandles="1" noChangeArrowheads="1" noChangeShapeType="1"/>
              <a:stCxn id="290" idx="2"/>
              <a:endCxn id="28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C63EC17C-4C2D-D3BB-D3C5-DB677DCBEBC5}"/>
                </a:ext>
              </a:extLst>
            </p:cNvPr>
            <p:cNvCxnSpPr>
              <a:cxnSpLocks noGrp="1" noRot="1" noMove="1" noResize="1" noEditPoints="1" noAdjustHandles="1" noChangeArrowheads="1" noChangeShapeType="1"/>
              <a:stCxn id="285" idx="6"/>
              <a:endCxn id="28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CE5470-C46C-9B66-B9E7-232892564C82}"/>
                </a:ext>
              </a:extLst>
            </p:cNvPr>
            <p:cNvCxnSpPr>
              <a:cxnSpLocks noGrp="1" noRot="1" noMove="1" noResize="1" noEditPoints="1" noAdjustHandles="1" noChangeArrowheads="1" noChangeShapeType="1"/>
              <a:stCxn id="291" idx="2"/>
              <a:endCxn id="28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78E986D-4971-66BC-A5F3-EF4B70A6D117}"/>
                </a:ext>
              </a:extLst>
            </p:cNvPr>
            <p:cNvCxnSpPr>
              <a:cxnSpLocks noGrp="1" noRot="1" noMove="1" noResize="1" noEditPoints="1" noAdjustHandles="1" noChangeArrowheads="1" noChangeShapeType="1"/>
              <a:stCxn id="291" idx="2"/>
              <a:endCxn id="28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A3A5215-5D3C-4987-F824-4EF79754F66F}"/>
                </a:ext>
              </a:extLst>
            </p:cNvPr>
            <p:cNvCxnSpPr>
              <a:cxnSpLocks noGrp="1" noRot="1" noMove="1" noResize="1" noEditPoints="1" noAdjustHandles="1" noChangeArrowheads="1" noChangeShapeType="1"/>
              <a:stCxn id="291" idx="2"/>
              <a:endCxn id="28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13F50E1-1ABC-EC4C-691D-0939646A8489}"/>
                </a:ext>
              </a:extLst>
            </p:cNvPr>
            <p:cNvCxnSpPr>
              <a:cxnSpLocks noGrp="1" noRot="1" noMove="1" noResize="1" noEditPoints="1" noAdjustHandles="1" noChangeArrowheads="1" noChangeShapeType="1"/>
              <a:stCxn id="291" idx="2"/>
              <a:endCxn id="29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24" name="TextBox 323">
                <a:extLst>
                  <a:ext uri="{FF2B5EF4-FFF2-40B4-BE49-F238E27FC236}">
                    <a16:creationId xmlns:a16="http://schemas.microsoft.com/office/drawing/2014/main" id="{0157E11A-0655-26FD-71FF-8D97BF9758C4}"/>
                  </a:ext>
                </a:extLst>
              </p:cNvPr>
              <p:cNvSpPr txBox="1">
                <a:spLocks noGrp="1" noRot="1" noMove="1" noResize="1" noEditPoints="1" noAdjustHandles="1" noChangeArrowheads="1" noChangeShapeType="1"/>
              </p:cNvSpPr>
              <p:nvPr/>
            </p:nvSpPr>
            <p:spPr>
              <a:xfrm>
                <a:off x="7540964" y="2067697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324" name="TextBox 323">
                <a:extLst>
                  <a:ext uri="{FF2B5EF4-FFF2-40B4-BE49-F238E27FC236}">
                    <a16:creationId xmlns:a16="http://schemas.microsoft.com/office/drawing/2014/main" id="{0157E11A-0655-26FD-71FF-8D97BF9758C4}"/>
                  </a:ext>
                </a:extLst>
              </p:cNvPr>
              <p:cNvSpPr txBox="1">
                <a:spLocks noGrp="1" noRot="1" noChangeAspect="1" noMove="1" noResize="1" noEditPoints="1" noAdjustHandles="1" noChangeArrowheads="1" noChangeShapeType="1" noTextEdit="1"/>
              </p:cNvSpPr>
              <p:nvPr/>
            </p:nvSpPr>
            <p:spPr>
              <a:xfrm>
                <a:off x="7540964" y="20676974"/>
                <a:ext cx="737707" cy="400110"/>
              </a:xfrm>
              <a:prstGeom prst="rect">
                <a:avLst/>
              </a:prstGeom>
              <a:blipFill>
                <a:blip r:embed="rId3"/>
                <a:stretch>
                  <a:fillRect t="-6250" r="-32203"/>
                </a:stretch>
              </a:blipFill>
            </p:spPr>
            <p:txBody>
              <a:bodyPr/>
              <a:lstStyle/>
              <a:p>
                <a:r>
                  <a:rPr lang="ja-JP" altLang="en-US">
                    <a:noFill/>
                  </a:rPr>
                  <a:t> </a:t>
                </a:r>
              </a:p>
            </p:txBody>
          </p:sp>
        </mc:Fallback>
      </mc:AlternateContent>
      <p:cxnSp>
        <p:nvCxnSpPr>
          <p:cNvPr id="325" name="直線矢印コネクタ 130">
            <a:extLst>
              <a:ext uri="{FF2B5EF4-FFF2-40B4-BE49-F238E27FC236}">
                <a16:creationId xmlns:a16="http://schemas.microsoft.com/office/drawing/2014/main" id="{BCDDA26A-4CCD-BE5A-6E46-2A888F1929E3}"/>
              </a:ext>
            </a:extLst>
          </p:cNvPr>
          <p:cNvCxnSpPr>
            <a:cxnSpLocks noGrp="1" noRot="1" noMove="1" noResize="1" noEditPoints="1" noAdjustHandles="1" noChangeArrowheads="1" noChangeShapeType="1"/>
          </p:cNvCxnSpPr>
          <p:nvPr/>
        </p:nvCxnSpPr>
        <p:spPr>
          <a:xfrm>
            <a:off x="10517750" y="21101295"/>
            <a:ext cx="1453632"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846" name="Group 845">
            <a:extLst>
              <a:ext uri="{FF2B5EF4-FFF2-40B4-BE49-F238E27FC236}">
                <a16:creationId xmlns:a16="http://schemas.microsoft.com/office/drawing/2014/main" id="{3F8FBAF4-FF04-2CA8-59A3-ABC9C795EF1D}"/>
              </a:ext>
            </a:extLst>
          </p:cNvPr>
          <p:cNvGrpSpPr>
            <a:grpSpLocks noGrp="1" noUngrp="1" noRot="1" noMove="1" noResize="1"/>
          </p:cNvGrpSpPr>
          <p:nvPr/>
        </p:nvGrpSpPr>
        <p:grpSpPr>
          <a:xfrm>
            <a:off x="1497556" y="19315492"/>
            <a:ext cx="2738926" cy="2964350"/>
            <a:chOff x="1610074" y="20392542"/>
            <a:chExt cx="2631122" cy="2835467"/>
          </a:xfrm>
        </p:grpSpPr>
        <p:grpSp>
          <p:nvGrpSpPr>
            <p:cNvPr id="248" name="Group 247">
              <a:extLst>
                <a:ext uri="{FF2B5EF4-FFF2-40B4-BE49-F238E27FC236}">
                  <a16:creationId xmlns:a16="http://schemas.microsoft.com/office/drawing/2014/main" id="{0F493BE5-9126-8CB6-26C0-A2E8F0347ED0}"/>
                </a:ext>
              </a:extLst>
            </p:cNvPr>
            <p:cNvGrpSpPr>
              <a:grpSpLocks noGrp="1" noUngrp="1" noRot="1" noMove="1" noResize="1"/>
            </p:cNvGrpSpPr>
            <p:nvPr/>
          </p:nvGrpSpPr>
          <p:grpSpPr>
            <a:xfrm>
              <a:off x="1610074" y="20392542"/>
              <a:ext cx="2310687" cy="2150392"/>
              <a:chOff x="129887" y="1366101"/>
              <a:chExt cx="3250957" cy="3025435"/>
            </a:xfrm>
          </p:grpSpPr>
          <p:grpSp>
            <p:nvGrpSpPr>
              <p:cNvPr id="249" name="Group 248">
                <a:extLst>
                  <a:ext uri="{FF2B5EF4-FFF2-40B4-BE49-F238E27FC236}">
                    <a16:creationId xmlns:a16="http://schemas.microsoft.com/office/drawing/2014/main" id="{A15538CE-EFB9-088C-0730-587A960C3742}"/>
                  </a:ext>
                </a:extLst>
              </p:cNvPr>
              <p:cNvGrpSpPr>
                <a:grpSpLocks noGrp="1" noUngrp="1" noRot="1" noMove="1" noResize="1"/>
              </p:cNvGrpSpPr>
              <p:nvPr/>
            </p:nvGrpSpPr>
            <p:grpSpPr>
              <a:xfrm>
                <a:off x="129887" y="1366101"/>
                <a:ext cx="3250957" cy="3025435"/>
                <a:chOff x="2535066" y="3550326"/>
                <a:chExt cx="3250957" cy="3025435"/>
              </a:xfrm>
            </p:grpSpPr>
            <p:pic>
              <p:nvPicPr>
                <p:cNvPr id="251" name="Picture 250">
                  <a:extLst>
                    <a:ext uri="{FF2B5EF4-FFF2-40B4-BE49-F238E27FC236}">
                      <a16:creationId xmlns:a16="http://schemas.microsoft.com/office/drawing/2014/main" id="{04729FD7-08EB-D6B7-D3B7-8607D8C7846F}"/>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252" name="Group 251">
                  <a:extLst>
                    <a:ext uri="{FF2B5EF4-FFF2-40B4-BE49-F238E27FC236}">
                      <a16:creationId xmlns:a16="http://schemas.microsoft.com/office/drawing/2014/main" id="{CF77152C-109C-E306-7767-5FBE9DD66595}"/>
                    </a:ext>
                  </a:extLst>
                </p:cNvPr>
                <p:cNvGrpSpPr>
                  <a:grpSpLocks noGrp="1" noUngrp="1" noRot="1" noMove="1" noResize="1"/>
                </p:cNvGrpSpPr>
                <p:nvPr/>
              </p:nvGrpSpPr>
              <p:grpSpPr>
                <a:xfrm>
                  <a:off x="2960634" y="3550326"/>
                  <a:ext cx="2825389" cy="3025435"/>
                  <a:chOff x="319740" y="1056187"/>
                  <a:chExt cx="2825389" cy="3025435"/>
                </a:xfrm>
              </p:grpSpPr>
              <p:grpSp>
                <p:nvGrpSpPr>
                  <p:cNvPr id="253" name="Group 252">
                    <a:extLst>
                      <a:ext uri="{FF2B5EF4-FFF2-40B4-BE49-F238E27FC236}">
                        <a16:creationId xmlns:a16="http://schemas.microsoft.com/office/drawing/2014/main" id="{ED5D3041-942C-C62B-3E14-1BA16E017053}"/>
                      </a:ext>
                    </a:extLst>
                  </p:cNvPr>
                  <p:cNvGrpSpPr>
                    <a:grpSpLocks noGrp="1" noUngrp="1" noRot="1" noMove="1" noResize="1"/>
                  </p:cNvGrpSpPr>
                  <p:nvPr/>
                </p:nvGrpSpPr>
                <p:grpSpPr>
                  <a:xfrm>
                    <a:off x="319740" y="1056187"/>
                    <a:ext cx="2825389" cy="3025435"/>
                    <a:chOff x="319740" y="1056187"/>
                    <a:chExt cx="2825389" cy="3025435"/>
                  </a:xfrm>
                </p:grpSpPr>
                <p:cxnSp>
                  <p:nvCxnSpPr>
                    <p:cNvPr id="255" name="直線矢印コネクタ 103">
                      <a:extLst>
                        <a:ext uri="{FF2B5EF4-FFF2-40B4-BE49-F238E27FC236}">
                          <a16:creationId xmlns:a16="http://schemas.microsoft.com/office/drawing/2014/main" id="{665A2A95-D000-F252-628F-8AC8236E20AB}"/>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56" name="TextBox 255">
                          <a:extLst>
                            <a:ext uri="{FF2B5EF4-FFF2-40B4-BE49-F238E27FC236}">
                              <a16:creationId xmlns:a16="http://schemas.microsoft.com/office/drawing/2014/main" id="{A49C2F6C-BC90-F5F1-347B-EF7CA095EFD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256" name="TextBox 255">
                          <a:extLst>
                            <a:ext uri="{FF2B5EF4-FFF2-40B4-BE49-F238E27FC236}">
                              <a16:creationId xmlns:a16="http://schemas.microsoft.com/office/drawing/2014/main" id="{A49C2F6C-BC90-F5F1-347B-EF7CA095EFD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TextBox 256">
                          <a:extLst>
                            <a:ext uri="{FF2B5EF4-FFF2-40B4-BE49-F238E27FC236}">
                              <a16:creationId xmlns:a16="http://schemas.microsoft.com/office/drawing/2014/main" id="{3080AC0B-6A71-C875-CCC9-8EC03723AED7}"/>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57" name="TextBox 256">
                          <a:extLst>
                            <a:ext uri="{FF2B5EF4-FFF2-40B4-BE49-F238E27FC236}">
                              <a16:creationId xmlns:a16="http://schemas.microsoft.com/office/drawing/2014/main" id="{3080AC0B-6A71-C875-CCC9-8EC03723AED7}"/>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8" name="TextBox 257">
                          <a:extLst>
                            <a:ext uri="{FF2B5EF4-FFF2-40B4-BE49-F238E27FC236}">
                              <a16:creationId xmlns:a16="http://schemas.microsoft.com/office/drawing/2014/main" id="{D1F5F8D3-E4DF-A7F6-5CCD-D289076ACC1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58" name="TextBox 257">
                          <a:extLst>
                            <a:ext uri="{FF2B5EF4-FFF2-40B4-BE49-F238E27FC236}">
                              <a16:creationId xmlns:a16="http://schemas.microsoft.com/office/drawing/2014/main" id="{D1F5F8D3-E4DF-A7F6-5CCD-D289076ACC1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ja-JP" altLang="en-US">
                              <a:noFill/>
                            </a:rPr>
                            <a:t> </a:t>
                          </a:r>
                        </a:p>
                      </p:txBody>
                    </p:sp>
                  </mc:Fallback>
                </mc:AlternateContent>
                <p:cxnSp>
                  <p:nvCxnSpPr>
                    <p:cNvPr id="259" name="直線矢印コネクタ 103">
                      <a:extLst>
                        <a:ext uri="{FF2B5EF4-FFF2-40B4-BE49-F238E27FC236}">
                          <a16:creationId xmlns:a16="http://schemas.microsoft.com/office/drawing/2014/main" id="{4590E37C-EE70-C3AF-D977-5ED5FB27D302}"/>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0" name="直線矢印コネクタ 103">
                      <a:extLst>
                        <a:ext uri="{FF2B5EF4-FFF2-40B4-BE49-F238E27FC236}">
                          <a16:creationId xmlns:a16="http://schemas.microsoft.com/office/drawing/2014/main" id="{0C52243A-8981-4786-FD35-7C8D77203AC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1" name="直線矢印コネクタ 103">
                      <a:extLst>
                        <a:ext uri="{FF2B5EF4-FFF2-40B4-BE49-F238E27FC236}">
                          <a16:creationId xmlns:a16="http://schemas.microsoft.com/office/drawing/2014/main" id="{69D16A51-6EC0-A602-ACCC-1E0EB3A6BBA3}"/>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54" name="直線矢印コネクタ 103">
                    <a:extLst>
                      <a:ext uri="{FF2B5EF4-FFF2-40B4-BE49-F238E27FC236}">
                        <a16:creationId xmlns:a16="http://schemas.microsoft.com/office/drawing/2014/main" id="{3FC58F37-8E9D-6353-0315-A36286FD7566}"/>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50" name="Parallelogram 249">
                <a:extLst>
                  <a:ext uri="{FF2B5EF4-FFF2-40B4-BE49-F238E27FC236}">
                    <a16:creationId xmlns:a16="http://schemas.microsoft.com/office/drawing/2014/main" id="{E6DBFE03-B430-142E-6B29-B74837E46D89}"/>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262" name="Group 261">
              <a:extLst>
                <a:ext uri="{FF2B5EF4-FFF2-40B4-BE49-F238E27FC236}">
                  <a16:creationId xmlns:a16="http://schemas.microsoft.com/office/drawing/2014/main" id="{70D8DF9F-8F1E-5ACF-1290-1C05E80B9F16}"/>
                </a:ext>
              </a:extLst>
            </p:cNvPr>
            <p:cNvGrpSpPr>
              <a:grpSpLocks noGrp="1" noUngrp="1" noRot="1" noMove="1" noResize="1"/>
            </p:cNvGrpSpPr>
            <p:nvPr/>
          </p:nvGrpSpPr>
          <p:grpSpPr>
            <a:xfrm>
              <a:off x="1785146" y="20725633"/>
              <a:ext cx="2296302" cy="2150392"/>
              <a:chOff x="-289552" y="1066135"/>
              <a:chExt cx="3230719" cy="3025435"/>
            </a:xfrm>
          </p:grpSpPr>
          <p:grpSp>
            <p:nvGrpSpPr>
              <p:cNvPr id="263" name="Group 262">
                <a:extLst>
                  <a:ext uri="{FF2B5EF4-FFF2-40B4-BE49-F238E27FC236}">
                    <a16:creationId xmlns:a16="http://schemas.microsoft.com/office/drawing/2014/main" id="{AB1A7579-A3BB-2688-EEDE-C80CAC19103C}"/>
                  </a:ext>
                </a:extLst>
              </p:cNvPr>
              <p:cNvGrpSpPr>
                <a:grpSpLocks noGrp="1" noUngrp="1" noRot="1" noMove="1" noResize="1"/>
              </p:cNvGrpSpPr>
              <p:nvPr/>
            </p:nvGrpSpPr>
            <p:grpSpPr>
              <a:xfrm>
                <a:off x="-289552" y="1066135"/>
                <a:ext cx="3230719" cy="3025435"/>
                <a:chOff x="893814" y="2272237"/>
                <a:chExt cx="3230719" cy="3025435"/>
              </a:xfrm>
            </p:grpSpPr>
            <p:pic>
              <p:nvPicPr>
                <p:cNvPr id="265" name="Picture 264">
                  <a:extLst>
                    <a:ext uri="{FF2B5EF4-FFF2-40B4-BE49-F238E27FC236}">
                      <a16:creationId xmlns:a16="http://schemas.microsoft.com/office/drawing/2014/main" id="{A9F173D1-0EBB-E260-7906-8EB49CA346C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266" name="Group 265">
                  <a:extLst>
                    <a:ext uri="{FF2B5EF4-FFF2-40B4-BE49-F238E27FC236}">
                      <a16:creationId xmlns:a16="http://schemas.microsoft.com/office/drawing/2014/main" id="{A12F8DD9-9034-D732-E1B4-4C8685D61FB8}"/>
                    </a:ext>
                  </a:extLst>
                </p:cNvPr>
                <p:cNvGrpSpPr>
                  <a:grpSpLocks noGrp="1" noUngrp="1" noRot="1" noMove="1" noResize="1"/>
                </p:cNvGrpSpPr>
                <p:nvPr/>
              </p:nvGrpSpPr>
              <p:grpSpPr>
                <a:xfrm>
                  <a:off x="1299144" y="2272237"/>
                  <a:ext cx="2825389" cy="3025435"/>
                  <a:chOff x="319740" y="1056187"/>
                  <a:chExt cx="2825389" cy="3025435"/>
                </a:xfrm>
              </p:grpSpPr>
              <p:grpSp>
                <p:nvGrpSpPr>
                  <p:cNvPr id="267" name="Group 266">
                    <a:extLst>
                      <a:ext uri="{FF2B5EF4-FFF2-40B4-BE49-F238E27FC236}">
                        <a16:creationId xmlns:a16="http://schemas.microsoft.com/office/drawing/2014/main" id="{16AB59B3-5F80-65CD-503A-C3E1F3443EDF}"/>
                      </a:ext>
                    </a:extLst>
                  </p:cNvPr>
                  <p:cNvGrpSpPr>
                    <a:grpSpLocks noGrp="1" noUngrp="1" noRot="1" noMove="1" noResize="1"/>
                  </p:cNvGrpSpPr>
                  <p:nvPr/>
                </p:nvGrpSpPr>
                <p:grpSpPr>
                  <a:xfrm>
                    <a:off x="319740" y="1056187"/>
                    <a:ext cx="2825389" cy="3025435"/>
                    <a:chOff x="319740" y="1056187"/>
                    <a:chExt cx="2825389" cy="3025435"/>
                  </a:xfrm>
                </p:grpSpPr>
                <p:cxnSp>
                  <p:nvCxnSpPr>
                    <p:cNvPr id="269" name="直線矢印コネクタ 103">
                      <a:extLst>
                        <a:ext uri="{FF2B5EF4-FFF2-40B4-BE49-F238E27FC236}">
                          <a16:creationId xmlns:a16="http://schemas.microsoft.com/office/drawing/2014/main" id="{CDD3E31F-60E6-77EF-3A1F-7F200BCC3F5C}"/>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0" name="TextBox 269">
                          <a:extLst>
                            <a:ext uri="{FF2B5EF4-FFF2-40B4-BE49-F238E27FC236}">
                              <a16:creationId xmlns:a16="http://schemas.microsoft.com/office/drawing/2014/main" id="{E5CD614E-4609-6066-DAA6-4DC0BF3029E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270" name="TextBox 269">
                          <a:extLst>
                            <a:ext uri="{FF2B5EF4-FFF2-40B4-BE49-F238E27FC236}">
                              <a16:creationId xmlns:a16="http://schemas.microsoft.com/office/drawing/2014/main" id="{E5CD614E-4609-6066-DAA6-4DC0BF3029E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1" name="TextBox 270">
                          <a:extLst>
                            <a:ext uri="{FF2B5EF4-FFF2-40B4-BE49-F238E27FC236}">
                              <a16:creationId xmlns:a16="http://schemas.microsoft.com/office/drawing/2014/main" id="{123E55BD-3EC9-AEBE-FB91-082759F691BE}"/>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71" name="TextBox 270">
                          <a:extLst>
                            <a:ext uri="{FF2B5EF4-FFF2-40B4-BE49-F238E27FC236}">
                              <a16:creationId xmlns:a16="http://schemas.microsoft.com/office/drawing/2014/main" id="{123E55BD-3EC9-AEBE-FB91-082759F691BE}"/>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2" name="TextBox 271">
                          <a:extLst>
                            <a:ext uri="{FF2B5EF4-FFF2-40B4-BE49-F238E27FC236}">
                              <a16:creationId xmlns:a16="http://schemas.microsoft.com/office/drawing/2014/main" id="{34AE42BD-9C52-ED0C-A60E-D4E7651584E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72" name="TextBox 271">
                          <a:extLst>
                            <a:ext uri="{FF2B5EF4-FFF2-40B4-BE49-F238E27FC236}">
                              <a16:creationId xmlns:a16="http://schemas.microsoft.com/office/drawing/2014/main" id="{34AE42BD-9C52-ED0C-A60E-D4E7651584E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1"/>
                          <a:stretch>
                            <a:fillRect/>
                          </a:stretch>
                        </a:blipFill>
                      </p:spPr>
                      <p:txBody>
                        <a:bodyPr/>
                        <a:lstStyle/>
                        <a:p>
                          <a:r>
                            <a:rPr lang="ja-JP" altLang="en-US">
                              <a:noFill/>
                            </a:rPr>
                            <a:t> </a:t>
                          </a:r>
                        </a:p>
                      </p:txBody>
                    </p:sp>
                  </mc:Fallback>
                </mc:AlternateContent>
                <p:cxnSp>
                  <p:nvCxnSpPr>
                    <p:cNvPr id="273" name="直線矢印コネクタ 103">
                      <a:extLst>
                        <a:ext uri="{FF2B5EF4-FFF2-40B4-BE49-F238E27FC236}">
                          <a16:creationId xmlns:a16="http://schemas.microsoft.com/office/drawing/2014/main" id="{EA4EB7C6-6DEB-9BF4-38F5-879606563945}"/>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4" name="直線矢印コネクタ 103">
                      <a:extLst>
                        <a:ext uri="{FF2B5EF4-FFF2-40B4-BE49-F238E27FC236}">
                          <a16:creationId xmlns:a16="http://schemas.microsoft.com/office/drawing/2014/main" id="{C697570B-E7F7-6BC4-54A4-EBFAE41D10E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5" name="直線矢印コネクタ 103">
                      <a:extLst>
                        <a:ext uri="{FF2B5EF4-FFF2-40B4-BE49-F238E27FC236}">
                          <a16:creationId xmlns:a16="http://schemas.microsoft.com/office/drawing/2014/main" id="{635EBA3B-B713-883A-707C-CC57340301CF}"/>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68" name="直線矢印コネクタ 103">
                    <a:extLst>
                      <a:ext uri="{FF2B5EF4-FFF2-40B4-BE49-F238E27FC236}">
                        <a16:creationId xmlns:a16="http://schemas.microsoft.com/office/drawing/2014/main" id="{D096EE66-5E7C-6AA8-3719-AC2CAE536AAD}"/>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64" name="Parallelogram 263">
                <a:extLst>
                  <a:ext uri="{FF2B5EF4-FFF2-40B4-BE49-F238E27FC236}">
                    <a16:creationId xmlns:a16="http://schemas.microsoft.com/office/drawing/2014/main" id="{7DC7E8F7-1735-91ED-8F48-DA5888623AEE}"/>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326" name="Group 325">
              <a:extLst>
                <a:ext uri="{FF2B5EF4-FFF2-40B4-BE49-F238E27FC236}">
                  <a16:creationId xmlns:a16="http://schemas.microsoft.com/office/drawing/2014/main" id="{FF468E92-E9F9-370E-EB92-C759521200F1}"/>
                </a:ext>
              </a:extLst>
            </p:cNvPr>
            <p:cNvGrpSpPr>
              <a:grpSpLocks noGrp="1" noUngrp="1" noRot="1" noMove="1" noResize="1"/>
            </p:cNvGrpSpPr>
            <p:nvPr/>
          </p:nvGrpSpPr>
          <p:grpSpPr>
            <a:xfrm>
              <a:off x="1930974" y="21077617"/>
              <a:ext cx="2310222" cy="2150392"/>
              <a:chOff x="607484" y="1805168"/>
              <a:chExt cx="3250304" cy="3025435"/>
            </a:xfrm>
          </p:grpSpPr>
          <p:grpSp>
            <p:nvGrpSpPr>
              <p:cNvPr id="327" name="Group 326">
                <a:extLst>
                  <a:ext uri="{FF2B5EF4-FFF2-40B4-BE49-F238E27FC236}">
                    <a16:creationId xmlns:a16="http://schemas.microsoft.com/office/drawing/2014/main" id="{24DAB70F-4994-F934-61D6-714456D2DFF6}"/>
                  </a:ext>
                </a:extLst>
              </p:cNvPr>
              <p:cNvGrpSpPr>
                <a:grpSpLocks noGrp="1" noUngrp="1" noRot="1" noMove="1" noResize="1"/>
              </p:cNvGrpSpPr>
              <p:nvPr/>
            </p:nvGrpSpPr>
            <p:grpSpPr>
              <a:xfrm>
                <a:off x="607484" y="1805168"/>
                <a:ext cx="3250304" cy="3025435"/>
                <a:chOff x="-105175" y="1056187"/>
                <a:chExt cx="3250304" cy="3025435"/>
              </a:xfrm>
            </p:grpSpPr>
            <p:pic>
              <p:nvPicPr>
                <p:cNvPr id="329" name="Picture 328">
                  <a:extLst>
                    <a:ext uri="{FF2B5EF4-FFF2-40B4-BE49-F238E27FC236}">
                      <a16:creationId xmlns:a16="http://schemas.microsoft.com/office/drawing/2014/main" id="{C540B25C-FB50-23AC-4F6E-C53683A8B815}"/>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330" name="Group 329">
                  <a:extLst>
                    <a:ext uri="{FF2B5EF4-FFF2-40B4-BE49-F238E27FC236}">
                      <a16:creationId xmlns:a16="http://schemas.microsoft.com/office/drawing/2014/main" id="{331416DD-34D7-7D69-B4B8-757145E0D511}"/>
                    </a:ext>
                  </a:extLst>
                </p:cNvPr>
                <p:cNvGrpSpPr>
                  <a:grpSpLocks noGrp="1" noUngrp="1" noRot="1" noMove="1" noResize="1"/>
                </p:cNvGrpSpPr>
                <p:nvPr/>
              </p:nvGrpSpPr>
              <p:grpSpPr>
                <a:xfrm>
                  <a:off x="319740" y="1056187"/>
                  <a:ext cx="2825389" cy="3025435"/>
                  <a:chOff x="319740" y="1056187"/>
                  <a:chExt cx="2825389" cy="3025435"/>
                </a:xfrm>
              </p:grpSpPr>
              <p:grpSp>
                <p:nvGrpSpPr>
                  <p:cNvPr id="331" name="Group 330">
                    <a:extLst>
                      <a:ext uri="{FF2B5EF4-FFF2-40B4-BE49-F238E27FC236}">
                        <a16:creationId xmlns:a16="http://schemas.microsoft.com/office/drawing/2014/main" id="{E7E1DC11-B87C-271A-949F-F37316E6812D}"/>
                      </a:ext>
                    </a:extLst>
                  </p:cNvPr>
                  <p:cNvGrpSpPr>
                    <a:grpSpLocks noGrp="1" noUngrp="1" noRot="1" noMove="1" noResize="1"/>
                  </p:cNvGrpSpPr>
                  <p:nvPr/>
                </p:nvGrpSpPr>
                <p:grpSpPr>
                  <a:xfrm>
                    <a:off x="319740" y="1056187"/>
                    <a:ext cx="2825389" cy="3025435"/>
                    <a:chOff x="319740" y="1056187"/>
                    <a:chExt cx="2825389" cy="3025435"/>
                  </a:xfrm>
                </p:grpSpPr>
                <p:cxnSp>
                  <p:nvCxnSpPr>
                    <p:cNvPr id="333" name="直線矢印コネクタ 103">
                      <a:extLst>
                        <a:ext uri="{FF2B5EF4-FFF2-40B4-BE49-F238E27FC236}">
                          <a16:creationId xmlns:a16="http://schemas.microsoft.com/office/drawing/2014/main" id="{E2672DC6-D7CC-FAA4-CB05-99B36854CAF4}"/>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4" name="TextBox 333">
                          <a:extLst>
                            <a:ext uri="{FF2B5EF4-FFF2-40B4-BE49-F238E27FC236}">
                              <a16:creationId xmlns:a16="http://schemas.microsoft.com/office/drawing/2014/main" id="{185D3FEF-F7AD-D222-D77D-167DBC95B5FB}"/>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334" name="TextBox 333">
                          <a:extLst>
                            <a:ext uri="{FF2B5EF4-FFF2-40B4-BE49-F238E27FC236}">
                              <a16:creationId xmlns:a16="http://schemas.microsoft.com/office/drawing/2014/main" id="{185D3FEF-F7AD-D222-D77D-167DBC95B5FB}"/>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5" name="TextBox 334">
                          <a:extLst>
                            <a:ext uri="{FF2B5EF4-FFF2-40B4-BE49-F238E27FC236}">
                              <a16:creationId xmlns:a16="http://schemas.microsoft.com/office/drawing/2014/main" id="{68F0E4D0-9119-A5BF-93EC-C1715DC7C5F0}"/>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335" name="TextBox 334">
                          <a:extLst>
                            <a:ext uri="{FF2B5EF4-FFF2-40B4-BE49-F238E27FC236}">
                              <a16:creationId xmlns:a16="http://schemas.microsoft.com/office/drawing/2014/main" id="{68F0E4D0-9119-A5BF-93EC-C1715DC7C5F0}"/>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6" name="TextBox 335">
                          <a:extLst>
                            <a:ext uri="{FF2B5EF4-FFF2-40B4-BE49-F238E27FC236}">
                              <a16:creationId xmlns:a16="http://schemas.microsoft.com/office/drawing/2014/main" id="{A25C6658-766E-DDC2-CE4C-FB4571AA3AD6}"/>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336" name="TextBox 335">
                          <a:extLst>
                            <a:ext uri="{FF2B5EF4-FFF2-40B4-BE49-F238E27FC236}">
                              <a16:creationId xmlns:a16="http://schemas.microsoft.com/office/drawing/2014/main" id="{A25C6658-766E-DDC2-CE4C-FB4571AA3AD6}"/>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ja-JP" altLang="en-US">
                              <a:noFill/>
                            </a:rPr>
                            <a:t> </a:t>
                          </a:r>
                        </a:p>
                      </p:txBody>
                    </p:sp>
                  </mc:Fallback>
                </mc:AlternateContent>
                <p:cxnSp>
                  <p:nvCxnSpPr>
                    <p:cNvPr id="337" name="直線矢印コネクタ 103">
                      <a:extLst>
                        <a:ext uri="{FF2B5EF4-FFF2-40B4-BE49-F238E27FC236}">
                          <a16:creationId xmlns:a16="http://schemas.microsoft.com/office/drawing/2014/main" id="{EDA833BD-6E60-F64C-E4DC-319BE0C2D710}"/>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8" name="直線矢印コネクタ 103">
                      <a:extLst>
                        <a:ext uri="{FF2B5EF4-FFF2-40B4-BE49-F238E27FC236}">
                          <a16:creationId xmlns:a16="http://schemas.microsoft.com/office/drawing/2014/main" id="{81C6A35D-0EF3-7B9B-5132-FC089657A51A}"/>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9" name="直線矢印コネクタ 103">
                      <a:extLst>
                        <a:ext uri="{FF2B5EF4-FFF2-40B4-BE49-F238E27FC236}">
                          <a16:creationId xmlns:a16="http://schemas.microsoft.com/office/drawing/2014/main" id="{946E6B84-1AB8-E1C6-3D27-B67658451F2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332" name="直線矢印コネクタ 103">
                    <a:extLst>
                      <a:ext uri="{FF2B5EF4-FFF2-40B4-BE49-F238E27FC236}">
                        <a16:creationId xmlns:a16="http://schemas.microsoft.com/office/drawing/2014/main" id="{C0F91DA2-DC49-97FE-7909-889A39FAD9AE}"/>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328" name="Parallelogram 327">
                <a:extLst>
                  <a:ext uri="{FF2B5EF4-FFF2-40B4-BE49-F238E27FC236}">
                    <a16:creationId xmlns:a16="http://schemas.microsoft.com/office/drawing/2014/main" id="{31A2309D-7401-D513-A3DC-F74A05FF76D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340" name="角丸四角形 161">
            <a:extLst>
              <a:ext uri="{FF2B5EF4-FFF2-40B4-BE49-F238E27FC236}">
                <a16:creationId xmlns:a16="http://schemas.microsoft.com/office/drawing/2014/main" id="{32799256-54A7-BBC4-ADF2-5198D7DDBABB}"/>
              </a:ext>
            </a:extLst>
          </p:cNvPr>
          <p:cNvSpPr>
            <a:spLocks noGrp="1" noRot="1" noMove="1" noResize="1" noEditPoints="1" noAdjustHandles="1" noChangeArrowheads="1" noChangeShapeType="1"/>
          </p:cNvSpPr>
          <p:nvPr/>
        </p:nvSpPr>
        <p:spPr>
          <a:xfrm>
            <a:off x="8545533" y="20111495"/>
            <a:ext cx="2183006" cy="1915757"/>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1" name="テキスト ボックス 164">
            <a:extLst>
              <a:ext uri="{FF2B5EF4-FFF2-40B4-BE49-F238E27FC236}">
                <a16:creationId xmlns:a16="http://schemas.microsoft.com/office/drawing/2014/main" id="{E8140B7F-29CA-613F-00A9-D1F5728094A2}"/>
              </a:ext>
            </a:extLst>
          </p:cNvPr>
          <p:cNvSpPr txBox="1">
            <a:spLocks noGrp="1" noRot="1" noMove="1" noResize="1" noEditPoints="1" noAdjustHandles="1" noChangeArrowheads="1" noChangeShapeType="1"/>
          </p:cNvSpPr>
          <p:nvPr/>
        </p:nvSpPr>
        <p:spPr>
          <a:xfrm>
            <a:off x="8549278" y="20234304"/>
            <a:ext cx="1925984" cy="369332"/>
          </a:xfrm>
          <a:prstGeom prst="rect">
            <a:avLst/>
          </a:prstGeom>
          <a:noFill/>
        </p:spPr>
        <p:txBody>
          <a:bodyPr wrap="square" rtlCol="0">
            <a:spAutoFit/>
          </a:bodyPr>
          <a:lstStyle/>
          <a:p>
            <a:r>
              <a:rPr lang="en-US" altLang="ja-JP" b="1" dirty="0"/>
              <a:t>  </a:t>
            </a:r>
            <a:r>
              <a:rPr lang="en-US" altLang="ja-JP" b="1" dirty="0">
                <a:latin typeface="Meiryo" panose="020B0604030504040204" pitchFamily="34" charset="-128"/>
                <a:ea typeface="Meiryo" panose="020B0604030504040204" pitchFamily="34" charset="-128"/>
              </a:rPr>
              <a:t>Threshold</a:t>
            </a:r>
            <a:endParaRPr lang="ja-JP" altLang="en-US" b="1">
              <a:latin typeface="Meiryo" panose="020B0604030504040204" pitchFamily="34" charset="-128"/>
              <a:ea typeface="Meiryo" panose="020B0604030504040204" pitchFamily="34" charset="-128"/>
            </a:endParaRPr>
          </a:p>
        </p:txBody>
      </p:sp>
      <p:cxnSp>
        <p:nvCxnSpPr>
          <p:cNvPr id="342" name="直線矢印コネクタ 103">
            <a:extLst>
              <a:ext uri="{FF2B5EF4-FFF2-40B4-BE49-F238E27FC236}">
                <a16:creationId xmlns:a16="http://schemas.microsoft.com/office/drawing/2014/main" id="{76F080D8-6FD9-3865-7CB2-FC32AB4937EF}"/>
              </a:ext>
            </a:extLst>
          </p:cNvPr>
          <p:cNvCxnSpPr>
            <a:cxnSpLocks noGrp="1" noRot="1" noMove="1" noResize="1" noEditPoints="1" noAdjustHandles="1" noChangeArrowheads="1" noChangeShapeType="1"/>
          </p:cNvCxnSpPr>
          <p:nvPr/>
        </p:nvCxnSpPr>
        <p:spPr>
          <a:xfrm>
            <a:off x="7613517" y="21101295"/>
            <a:ext cx="95040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43" name="TextBox 342">
                <a:extLst>
                  <a:ext uri="{FF2B5EF4-FFF2-40B4-BE49-F238E27FC236}">
                    <a16:creationId xmlns:a16="http://schemas.microsoft.com/office/drawing/2014/main" id="{3F0749EF-8A0E-D1EB-9304-F3851843DC85}"/>
                  </a:ext>
                </a:extLst>
              </p:cNvPr>
              <p:cNvSpPr txBox="1">
                <a:spLocks noGrp="1" noRot="1" noMove="1" noResize="1" noEditPoints="1" noAdjustHandles="1" noChangeArrowheads="1" noChangeShapeType="1"/>
              </p:cNvSpPr>
              <p:nvPr/>
            </p:nvSpPr>
            <p:spPr>
              <a:xfrm>
                <a:off x="8828998" y="20695025"/>
                <a:ext cx="1102007"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r>
                        <a:rPr lang="en-US" sz="2000" b="1" i="1" smtClean="0">
                          <a:latin typeface="Cambria Math" panose="02040503050406030204" pitchFamily="18" charset="0"/>
                        </a:rPr>
                        <m:t>=</m:t>
                      </m:r>
                    </m:oMath>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𝟎</m:t>
                                  </m:r>
                                  <m:r>
                                    <a:rPr lang="en-US" sz="2000" b="1" i="1" smtClean="0">
                                      <a:latin typeface="Cambria Math" panose="02040503050406030204" pitchFamily="18" charset="0"/>
                                    </a:rPr>
                                    <m:t>, </m:t>
                                  </m:r>
                                  <m:r>
                                    <a:rPr lang="en-US" sz="2000" b="1" i="1" smtClean="0">
                                      <a:solidFill>
                                        <a:schemeClr val="bg1"/>
                                      </a:solidFill>
                                      <a:latin typeface="Cambria Math" panose="02040503050406030204" pitchFamily="18" charset="0"/>
                                    </a:rPr>
                                    <m:t>𝟎</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1" smtClean="0">
                                      <a:latin typeface="Cambria Math" panose="02040503050406030204" pitchFamily="18" charset="0"/>
                                    </a:rPr>
                                    <m:t>𝒏𝒆𝒕</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
                              <m:r>
                                <a:rPr lang="en-US" sz="2000" b="1" i="1" smtClean="0">
                                  <a:latin typeface="Cambria Math" panose="02040503050406030204" pitchFamily="18" charset="0"/>
                                </a:rPr>
                                <m:t>𝟏</m:t>
                              </m:r>
                              <m:r>
                                <a:rPr lang="en-US" sz="2000" b="1" i="1" smtClean="0">
                                  <a:latin typeface="Cambria Math" panose="02040503050406030204" pitchFamily="18" charset="0"/>
                                </a:rPr>
                                <m:t>,&amp;</m:t>
                              </m:r>
                              <m:r>
                                <a:rPr lang="en-US" sz="2000" b="1" i="1" smtClean="0">
                                  <a:solidFill>
                                    <a:schemeClr val="bg1"/>
                                  </a:solidFill>
                                  <a:latin typeface="Cambria Math" panose="02040503050406030204" pitchFamily="18" charset="0"/>
                                </a:rPr>
                                <m:t>𝟎</m:t>
                              </m:r>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0" smtClean="0">
                                      <a:latin typeface="Cambria Math" panose="02040503050406030204" pitchFamily="18" charset="0"/>
                                    </a:rPr>
                                    <m:t>𝐧𝐞𝐭</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qArr>
                        </m:e>
                      </m:d>
                    </m:oMath>
                  </m:oMathPara>
                </a14:m>
                <a:endParaRPr lang="en-JP" sz="2000" b="1" dirty="0">
                  <a:latin typeface="Meiryo" panose="020B0604030504040204" pitchFamily="34" charset="-128"/>
                  <a:ea typeface="Meiryo" panose="020B0604030504040204" pitchFamily="34" charset="-128"/>
                </a:endParaRPr>
              </a:p>
            </p:txBody>
          </p:sp>
        </mc:Choice>
        <mc:Fallback>
          <p:sp>
            <p:nvSpPr>
              <p:cNvPr id="343" name="TextBox 342">
                <a:extLst>
                  <a:ext uri="{FF2B5EF4-FFF2-40B4-BE49-F238E27FC236}">
                    <a16:creationId xmlns:a16="http://schemas.microsoft.com/office/drawing/2014/main" id="{3F0749EF-8A0E-D1EB-9304-F3851843DC85}"/>
                  </a:ext>
                </a:extLst>
              </p:cNvPr>
              <p:cNvSpPr txBox="1">
                <a:spLocks noGrp="1" noRot="1" noChangeAspect="1" noMove="1" noResize="1" noEditPoints="1" noAdjustHandles="1" noChangeArrowheads="1" noChangeShapeType="1" noTextEdit="1"/>
              </p:cNvSpPr>
              <p:nvPr/>
            </p:nvSpPr>
            <p:spPr>
              <a:xfrm>
                <a:off x="8828998" y="20695025"/>
                <a:ext cx="1102007" cy="994311"/>
              </a:xfrm>
              <a:prstGeom prst="rect">
                <a:avLst/>
              </a:prstGeom>
              <a:blipFill>
                <a:blip r:embed="rId16"/>
                <a:stretch>
                  <a:fillRect l="-118391" t="-126582" r="-72414" b="-226582"/>
                </a:stretch>
              </a:blipFill>
            </p:spPr>
            <p:txBody>
              <a:bodyPr/>
              <a:lstStyle/>
              <a:p>
                <a:r>
                  <a:rPr lang="ja-JP" altLang="en-US">
                    <a:noFill/>
                  </a:rPr>
                  <a:t> </a:t>
                </a:r>
              </a:p>
            </p:txBody>
          </p:sp>
        </mc:Fallback>
      </mc:AlternateContent>
      <p:grpSp>
        <p:nvGrpSpPr>
          <p:cNvPr id="344" name="Group 343">
            <a:extLst>
              <a:ext uri="{FF2B5EF4-FFF2-40B4-BE49-F238E27FC236}">
                <a16:creationId xmlns:a16="http://schemas.microsoft.com/office/drawing/2014/main" id="{F54BEE67-6C00-6140-8805-4A67B39E333C}"/>
              </a:ext>
            </a:extLst>
          </p:cNvPr>
          <p:cNvGrpSpPr>
            <a:grpSpLocks noGrp="1" noUngrp="1" noRot="1" noMove="1" noResize="1"/>
          </p:cNvGrpSpPr>
          <p:nvPr/>
        </p:nvGrpSpPr>
        <p:grpSpPr>
          <a:xfrm>
            <a:off x="11644405" y="20248323"/>
            <a:ext cx="2789324" cy="2223820"/>
            <a:chOff x="9519939" y="2423285"/>
            <a:chExt cx="2415637" cy="1784110"/>
          </a:xfrm>
        </p:grpSpPr>
        <p:pic>
          <p:nvPicPr>
            <p:cNvPr id="345" name="Picture 344">
              <a:extLst>
                <a:ext uri="{FF2B5EF4-FFF2-40B4-BE49-F238E27FC236}">
                  <a16:creationId xmlns:a16="http://schemas.microsoft.com/office/drawing/2014/main" id="{25638732-09DF-FB5D-AD0C-87B3C009B06B}"/>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346" name="TextBox 345">
                  <a:extLst>
                    <a:ext uri="{FF2B5EF4-FFF2-40B4-BE49-F238E27FC236}">
                      <a16:creationId xmlns:a16="http://schemas.microsoft.com/office/drawing/2014/main" id="{B922DC65-72C6-E353-FA2D-EA95DC7E78F8}"/>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346" name="TextBox 345">
                  <a:extLst>
                    <a:ext uri="{FF2B5EF4-FFF2-40B4-BE49-F238E27FC236}">
                      <a16:creationId xmlns:a16="http://schemas.microsoft.com/office/drawing/2014/main" id="{B922DC65-72C6-E353-FA2D-EA95DC7E78F8}"/>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18"/>
                  <a:stretch>
                    <a:fillRect/>
                  </a:stretch>
                </a:blipFill>
              </p:spPr>
              <p:txBody>
                <a:bodyPr/>
                <a:lstStyle/>
                <a:p>
                  <a:r>
                    <a:rPr lang="ja-JP" altLang="en-US">
                      <a:noFill/>
                    </a:rPr>
                    <a:t> </a:t>
                  </a:r>
                </a:p>
              </p:txBody>
            </p:sp>
          </mc:Fallback>
        </mc:AlternateContent>
        <p:sp>
          <p:nvSpPr>
            <p:cNvPr id="347" name="TextBox 346">
              <a:extLst>
                <a:ext uri="{FF2B5EF4-FFF2-40B4-BE49-F238E27FC236}">
                  <a16:creationId xmlns:a16="http://schemas.microsoft.com/office/drawing/2014/main" id="{1318F9BE-AC80-A0BC-1B9B-0809CBB9A206}"/>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348" name="TextBox 347">
              <a:extLst>
                <a:ext uri="{FF2B5EF4-FFF2-40B4-BE49-F238E27FC236}">
                  <a16:creationId xmlns:a16="http://schemas.microsoft.com/office/drawing/2014/main" id="{D2E29DF3-2D9B-A500-E8A1-D16601EE2D9E}"/>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349" name="Straight Connector 348">
              <a:extLst>
                <a:ext uri="{FF2B5EF4-FFF2-40B4-BE49-F238E27FC236}">
                  <a16:creationId xmlns:a16="http://schemas.microsoft.com/office/drawing/2014/main" id="{BF2F157F-0A18-8AC6-3513-92C7B3D9686A}"/>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45" name="直線矢印コネクタ 130">
            <a:extLst>
              <a:ext uri="{FF2B5EF4-FFF2-40B4-BE49-F238E27FC236}">
                <a16:creationId xmlns:a16="http://schemas.microsoft.com/office/drawing/2014/main" id="{7BAD5F75-6789-CA2A-8AB6-06126652E181}"/>
              </a:ext>
            </a:extLst>
          </p:cNvPr>
          <p:cNvCxnSpPr>
            <a:cxnSpLocks noGrp="1" noRot="1" noMove="1" noResize="1" noEditPoints="1" noAdjustHandles="1" noChangeArrowheads="1" noChangeShapeType="1"/>
          </p:cNvCxnSpPr>
          <p:nvPr/>
        </p:nvCxnSpPr>
        <p:spPr>
          <a:xfrm>
            <a:off x="4371529" y="23880137"/>
            <a:ext cx="0" cy="2381149"/>
          </a:xfrm>
          <a:prstGeom prst="straightConnector1">
            <a:avLst/>
          </a:prstGeom>
          <a:ln w="38100">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sp>
        <p:nvSpPr>
          <p:cNvPr id="1132" name="Rounded Rectangle 1131">
            <a:extLst>
              <a:ext uri="{FF2B5EF4-FFF2-40B4-BE49-F238E27FC236}">
                <a16:creationId xmlns:a16="http://schemas.microsoft.com/office/drawing/2014/main" id="{075166A6-8DC3-7B95-98CD-149E2094422A}"/>
              </a:ext>
            </a:extLst>
          </p:cNvPr>
          <p:cNvSpPr>
            <a:spLocks noGrp="1" noRot="1" noMove="1" noResize="1" noEditPoints="1" noAdjustHandles="1" noChangeArrowheads="1" noChangeShapeType="1"/>
          </p:cNvSpPr>
          <p:nvPr/>
        </p:nvSpPr>
        <p:spPr>
          <a:xfrm>
            <a:off x="9365564" y="9317073"/>
            <a:ext cx="5393751" cy="3128320"/>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7" name="図 4">
            <a:extLst>
              <a:ext uri="{FF2B5EF4-FFF2-40B4-BE49-F238E27FC236}">
                <a16:creationId xmlns:a16="http://schemas.microsoft.com/office/drawing/2014/main" id="{B2AACDD9-55D8-FD89-3309-9EC4BF91E640}"/>
              </a:ext>
            </a:extLst>
          </p:cNvPr>
          <p:cNvPicPr>
            <a:picLocks noGrp="1" noRot="1" noChangeAspect="1" noMove="1" noResize="1" noEditPoints="1" noAdjustHandles="1" noChangeArrowheads="1" noChangeShapeType="1" noCrop="1"/>
          </p:cNvPicPr>
          <p:nvPr/>
        </p:nvPicPr>
        <p:blipFill>
          <a:blip r:embed="rId19"/>
          <a:stretch>
            <a:fillRect/>
          </a:stretch>
        </p:blipFill>
        <p:spPr>
          <a:xfrm>
            <a:off x="9423289" y="9392953"/>
            <a:ext cx="5317901" cy="2980548"/>
          </a:xfrm>
          <a:prstGeom prst="rect">
            <a:avLst/>
          </a:prstGeom>
        </p:spPr>
      </p:pic>
      <p:sp>
        <p:nvSpPr>
          <p:cNvPr id="1126" name="Rounded Rectangle 1125">
            <a:extLst>
              <a:ext uri="{FF2B5EF4-FFF2-40B4-BE49-F238E27FC236}">
                <a16:creationId xmlns:a16="http://schemas.microsoft.com/office/drawing/2014/main" id="{F220D6D6-9F65-433E-0781-95A59F3F4BF2}"/>
              </a:ext>
            </a:extLst>
          </p:cNvPr>
          <p:cNvSpPr>
            <a:spLocks noGrp="1" noRot="1" noMove="1" noResize="1" noEditPoints="1" noAdjustHandles="1" noChangeArrowheads="1" noChangeShapeType="1"/>
          </p:cNvSpPr>
          <p:nvPr/>
        </p:nvSpPr>
        <p:spPr>
          <a:xfrm>
            <a:off x="944879" y="738472"/>
            <a:ext cx="28385453" cy="2970821"/>
          </a:xfrm>
          <a:prstGeom prst="roundRect">
            <a:avLst>
              <a:gd name="adj" fmla="val 971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1" name="テキスト ボックス 6">
            <a:extLst>
              <a:ext uri="{FF2B5EF4-FFF2-40B4-BE49-F238E27FC236}">
                <a16:creationId xmlns:a16="http://schemas.microsoft.com/office/drawing/2014/main" id="{EA19379A-03A6-78FD-6574-7365986A0A61}"/>
              </a:ext>
            </a:extLst>
          </p:cNvPr>
          <p:cNvSpPr txBox="1">
            <a:spLocks noGrp="1" noRot="1" noMove="1" noResize="1" noEditPoints="1" noAdjustHandles="1" noChangeArrowheads="1" noChangeShapeType="1"/>
          </p:cNvSpPr>
          <p:nvPr/>
        </p:nvSpPr>
        <p:spPr>
          <a:xfrm>
            <a:off x="1616083" y="12436380"/>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SSOGMM</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400" b="1" dirty="0">
                <a:solidFill>
                  <a:schemeClr val="accent1">
                    <a:lumMod val="50000"/>
                  </a:schemeClr>
                </a:solidFill>
                <a:latin typeface="Meiryo" panose="020B0604030504040204" pitchFamily="34" charset="-128"/>
                <a:ea typeface="Meiryo" panose="020B0604030504040204" pitchFamily="34" charset="-128"/>
              </a:rPr>
              <a:t>(Switched Subcutaneous Oral Glucose Minimal Model)</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800" b="1" baseline="30000" dirty="0">
                <a:solidFill>
                  <a:schemeClr val="accent1">
                    <a:lumMod val="50000"/>
                  </a:schemeClr>
                </a:solidFill>
                <a:latin typeface="Meiryo" panose="020B0604030504040204" pitchFamily="34" charset="-128"/>
                <a:ea typeface="Meiryo" panose="020B0604030504040204" pitchFamily="34" charset="-128"/>
              </a:rPr>
              <a:t>[2]</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p:sp>
        <p:nvSpPr>
          <p:cNvPr id="392" name="テキスト ボックス 7">
            <a:extLst>
              <a:ext uri="{FF2B5EF4-FFF2-40B4-BE49-F238E27FC236}">
                <a16:creationId xmlns:a16="http://schemas.microsoft.com/office/drawing/2014/main" id="{792C0445-ED50-ECC9-AD07-11DBDD8059C8}"/>
              </a:ext>
            </a:extLst>
          </p:cNvPr>
          <p:cNvSpPr txBox="1">
            <a:spLocks noGrp="1" noRot="1" noMove="1" noResize="1" noEditPoints="1" noAdjustHandles="1" noChangeArrowheads="1" noChangeShapeType="1"/>
          </p:cNvSpPr>
          <p:nvPr/>
        </p:nvSpPr>
        <p:spPr>
          <a:xfrm>
            <a:off x="1605017" y="12969574"/>
            <a:ext cx="7720822" cy="2376035"/>
          </a:xfrm>
          <a:prstGeom prst="rect">
            <a:avLst/>
          </a:prstGeom>
          <a:noFill/>
        </p:spPr>
        <p:txBody>
          <a:bodyPr wrap="square" rtlCol="0">
            <a:spAutoFit/>
          </a:bodyPr>
          <a:lstStyle/>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SOGMM(Subcutaneous Oral Glucose Minimal Model)</a:t>
            </a:r>
            <a:r>
              <a:rPr kumimoji="1" lang="en-US" altLang="ja-JP" sz="2800" baseline="30000" dirty="0">
                <a:latin typeface="Meiryo" panose="020B0604030504040204" pitchFamily="34" charset="-128"/>
                <a:ea typeface="Meiryo" panose="020B0604030504040204" pitchFamily="34" charset="-128"/>
              </a:rPr>
              <a:t>[5]</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に消化吸収式の切り換えシステムを追加した制御指向モデル</a:t>
            </a:r>
            <a:endParaRPr kumimoji="1" lang="en-US" altLang="ja-JP" sz="28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en-US" altLang="ja-JP" sz="2800" dirty="0">
                <a:latin typeface="Meiryo" panose="020B0604030504040204" pitchFamily="34" charset="-128"/>
                <a:ea typeface="Meiryo" panose="020B0604030504040204" pitchFamily="34" charset="-128"/>
              </a:rPr>
              <a:t>7</a:t>
            </a:r>
            <a:r>
              <a:rPr kumimoji="1" lang="ja-JP" altLang="en-US" sz="2800">
                <a:latin typeface="Meiryo" panose="020B0604030504040204" pitchFamily="34" charset="-128"/>
                <a:ea typeface="Meiryo" panose="020B0604030504040204" pitchFamily="34" charset="-128"/>
              </a:rPr>
              <a:t>次元の状態次元，</a:t>
            </a: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の代謝パラメータ，</a:t>
            </a:r>
            <a:br>
              <a:rPr kumimoji="1" lang="en-US" altLang="ja-JP" sz="2800" dirty="0">
                <a:latin typeface="Meiryo" panose="020B0604030504040204" pitchFamily="34" charset="-128"/>
                <a:ea typeface="Meiryo" panose="020B0604030504040204" pitchFamily="34" charset="-128"/>
              </a:rPr>
            </a:br>
            <a:r>
              <a:rPr kumimoji="1" lang="en-US" altLang="ja-JP" sz="2800" dirty="0">
                <a:latin typeface="Meiryo" panose="020B0604030504040204" pitchFamily="34" charset="-128"/>
                <a:ea typeface="Meiryo" panose="020B0604030504040204" pitchFamily="34" charset="-128"/>
              </a:rPr>
              <a:t>2</a:t>
            </a:r>
            <a:r>
              <a:rPr kumimoji="1" lang="ja-JP" altLang="en-US" sz="2800">
                <a:latin typeface="Meiryo" panose="020B0604030504040204" pitchFamily="34" charset="-128"/>
                <a:ea typeface="Meiryo" panose="020B0604030504040204" pitchFamily="34" charset="-128"/>
              </a:rPr>
              <a:t>つの非線形項（</a:t>
            </a:r>
            <a:r>
              <a:rPr kumimoji="1" lang="ja-JP" altLang="en-US" sz="2800" b="1">
                <a:latin typeface="Meiryo" panose="020B0604030504040204" pitchFamily="34" charset="-128"/>
                <a:ea typeface="Meiryo" panose="020B0604030504040204" pitchFamily="34" charset="-128"/>
              </a:rPr>
              <a:t>双線形＋</a:t>
            </a:r>
            <a:r>
              <a:rPr kumimoji="1" lang="ja-JP" altLang="en-US" sz="2800" b="1">
                <a:solidFill>
                  <a:srgbClr val="C00000"/>
                </a:solidFill>
                <a:latin typeface="Meiryo" panose="020B0604030504040204" pitchFamily="34" charset="-128"/>
                <a:ea typeface="Meiryo" panose="020B0604030504040204" pitchFamily="34" charset="-128"/>
              </a:rPr>
              <a:t>切り換え項</a:t>
            </a:r>
            <a:r>
              <a:rPr kumimoji="1" lang="ja-JP" altLang="en-US" sz="2800">
                <a:latin typeface="Meiryo" panose="020B0604030504040204" pitchFamily="34" charset="-128"/>
                <a:ea typeface="Meiryo" panose="020B0604030504040204" pitchFamily="34" charset="-128"/>
              </a:rPr>
              <a:t>）</a:t>
            </a:r>
          </a:p>
        </p:txBody>
      </p:sp>
      <p:cxnSp>
        <p:nvCxnSpPr>
          <p:cNvPr id="394" name="直線コネクタ 3">
            <a:extLst>
              <a:ext uri="{FF2B5EF4-FFF2-40B4-BE49-F238E27FC236}">
                <a16:creationId xmlns:a16="http://schemas.microsoft.com/office/drawing/2014/main" id="{EC0E0F35-2388-50FE-23CF-11F5DAD93AA4}"/>
              </a:ext>
            </a:extLst>
          </p:cNvPr>
          <p:cNvCxnSpPr>
            <a:cxnSpLocks noGrp="1" noRot="1" noMove="1" noResize="1" noEditPoints="1" noAdjustHandles="1" noChangeArrowheads="1" noChangeShapeType="1"/>
          </p:cNvCxnSpPr>
          <p:nvPr/>
        </p:nvCxnSpPr>
        <p:spPr>
          <a:xfrm>
            <a:off x="1510650" y="9476534"/>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5" name="テキスト ボックス 6">
            <a:extLst>
              <a:ext uri="{FF2B5EF4-FFF2-40B4-BE49-F238E27FC236}">
                <a16:creationId xmlns:a16="http://schemas.microsoft.com/office/drawing/2014/main" id="{34FCDD2F-E0BD-7D3F-F7A3-577A48F9C01A}"/>
              </a:ext>
            </a:extLst>
          </p:cNvPr>
          <p:cNvSpPr txBox="1">
            <a:spLocks noGrp="1" noRot="1" noMove="1" noResize="1" noEditPoints="1" noAdjustHandles="1" noChangeArrowheads="1" noChangeShapeType="1"/>
          </p:cNvSpPr>
          <p:nvPr/>
        </p:nvSpPr>
        <p:spPr>
          <a:xfrm>
            <a:off x="1538831" y="9458325"/>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UVA/Padova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モデル</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[1]</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396" name="テキスト ボックス 7">
            <a:extLst>
              <a:ext uri="{FF2B5EF4-FFF2-40B4-BE49-F238E27FC236}">
                <a16:creationId xmlns:a16="http://schemas.microsoft.com/office/drawing/2014/main" id="{06FB788F-957C-5145-3C42-08D4C1033A89}"/>
              </a:ext>
            </a:extLst>
          </p:cNvPr>
          <p:cNvSpPr txBox="1">
            <a:spLocks noGrp="1" noRot="1" noMove="1" noResize="1" noEditPoints="1" noAdjustHandles="1" noChangeArrowheads="1" noChangeShapeType="1"/>
          </p:cNvSpPr>
          <p:nvPr/>
        </p:nvSpPr>
        <p:spPr>
          <a:xfrm>
            <a:off x="1616083" y="10002740"/>
            <a:ext cx="7749849" cy="2936188"/>
          </a:xfrm>
          <a:prstGeom prst="rect">
            <a:avLst/>
          </a:prstGeom>
          <a:noFill/>
        </p:spPr>
        <p:txBody>
          <a:bodyPr wrap="square" rtlCol="0">
            <a:spAutoFit/>
          </a:bodyPr>
          <a:lstStyle/>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アメリカ</a:t>
            </a:r>
            <a:r>
              <a:rPr kumimoji="1" lang="en-US" altLang="ja-JP" sz="2800" dirty="0">
                <a:latin typeface="Meiryo" panose="020B0604030504040204" pitchFamily="34" charset="-128"/>
                <a:ea typeface="Meiryo" panose="020B0604030504040204" pitchFamily="34" charset="-128"/>
              </a:rPr>
              <a:t>FDA</a:t>
            </a:r>
            <a:r>
              <a:rPr kumimoji="1" lang="ja-JP" altLang="en-US" sz="2800">
                <a:latin typeface="Meiryo" panose="020B0604030504040204" pitchFamily="34" charset="-128"/>
                <a:ea typeface="Meiryo" panose="020B0604030504040204" pitchFamily="34" charset="-128"/>
              </a:rPr>
              <a:t>に動物実験の代替として承認</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精緻な糖代謝シミュレーション用モデル</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次元の状態次元，約</a:t>
            </a:r>
            <a:r>
              <a:rPr kumimoji="1" lang="en-US" altLang="ja-JP" sz="2800" dirty="0">
                <a:latin typeface="Meiryo" panose="020B0604030504040204" pitchFamily="34" charset="-128"/>
                <a:ea typeface="Meiryo" panose="020B0604030504040204" pitchFamily="34" charset="-128"/>
              </a:rPr>
              <a:t>30</a:t>
            </a:r>
            <a:r>
              <a:rPr kumimoji="1" lang="ja-JP" altLang="en-US" sz="2800">
                <a:latin typeface="Meiryo" panose="020B0604030504040204" pitchFamily="34" charset="-128"/>
                <a:ea typeface="Meiryo" panose="020B0604030504040204" pitchFamily="34" charset="-128"/>
              </a:rPr>
              <a:t>の代謝パラメータ，複数の非線形項</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パラメ−タ同定を行うには複雑</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endParaRPr kumimoji="1" lang="ja-JP" altLang="en-US" sz="2800" b="1">
              <a:latin typeface="Meiryo" panose="020B0604030504040204" pitchFamily="34" charset="-128"/>
              <a:ea typeface="Meiryo" panose="020B0604030504040204" pitchFamily="34" charset="-128"/>
            </a:endParaRPr>
          </a:p>
        </p:txBody>
      </p:sp>
      <p:sp>
        <p:nvSpPr>
          <p:cNvPr id="403" name="TextBox 402">
            <a:extLst>
              <a:ext uri="{FF2B5EF4-FFF2-40B4-BE49-F238E27FC236}">
                <a16:creationId xmlns:a16="http://schemas.microsoft.com/office/drawing/2014/main" id="{E8335047-119C-CB0D-0C05-F941A7AF0638}"/>
              </a:ext>
            </a:extLst>
          </p:cNvPr>
          <p:cNvSpPr txBox="1">
            <a:spLocks noGrp="1" noRot="1" noMove="1" noResize="1" noEditPoints="1" noAdjustHandles="1" noChangeArrowheads="1" noChangeShapeType="1"/>
          </p:cNvSpPr>
          <p:nvPr/>
        </p:nvSpPr>
        <p:spPr>
          <a:xfrm>
            <a:off x="15471568" y="9412470"/>
            <a:ext cx="9391878" cy="584775"/>
          </a:xfrm>
          <a:prstGeom prst="rect">
            <a:avLst/>
          </a:prstGeom>
          <a:noFill/>
        </p:spPr>
        <p:txBody>
          <a:bodyPr wrap="square">
            <a:spAutoFit/>
          </a:bodyPr>
          <a:lstStyle/>
          <a:p>
            <a:r>
              <a:rPr kumimoji="1" lang="en-US" altLang="ja-JP" sz="3200" b="1" i="0" u="none" strike="noStrike" kern="1200" cap="none" spc="0" normalizeH="0" baseline="0" noProof="0" dirty="0">
                <a:ln>
                  <a:noFill/>
                </a:ln>
                <a:solidFill>
                  <a:schemeClr val="tx2"/>
                </a:solidFill>
                <a:effectLst/>
                <a:uLnTx/>
                <a:uFillTx/>
                <a:latin typeface="Meiryo" panose="020B0604030504040204" pitchFamily="34" charset="-128"/>
                <a:ea typeface="Meiryo" panose="020B0604030504040204" pitchFamily="34" charset="-128"/>
                <a:cs typeface="+mn-cs"/>
              </a:rPr>
              <a:t>SSOGMM</a:t>
            </a:r>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のパラメータ推定</a:t>
            </a:r>
            <a:endParaRPr lang="en-JP" sz="2000" dirty="0">
              <a:solidFill>
                <a:schemeClr val="tx2"/>
              </a:solidFill>
            </a:endParaRPr>
          </a:p>
        </p:txBody>
      </p:sp>
      <p:sp>
        <p:nvSpPr>
          <p:cNvPr id="407" name="TextBox 406">
            <a:extLst>
              <a:ext uri="{FF2B5EF4-FFF2-40B4-BE49-F238E27FC236}">
                <a16:creationId xmlns:a16="http://schemas.microsoft.com/office/drawing/2014/main" id="{6E8AEB18-47C2-1A28-8BD7-C89D0E02B338}"/>
              </a:ext>
            </a:extLst>
          </p:cNvPr>
          <p:cNvSpPr txBox="1">
            <a:spLocks noGrp="1" noRot="1" noMove="1" noResize="1" noEditPoints="1" noAdjustHandles="1" noChangeArrowheads="1" noChangeShapeType="1"/>
          </p:cNvSpPr>
          <p:nvPr/>
        </p:nvSpPr>
        <p:spPr>
          <a:xfrm>
            <a:off x="1264225" y="17282670"/>
            <a:ext cx="3570208"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モード推定器</a:t>
            </a:r>
            <a:endParaRPr lang="en-JP" b="1" dirty="0">
              <a:solidFill>
                <a:schemeClr val="bg1"/>
              </a:solidFill>
              <a:latin typeface="Meiryo" panose="020B0604030504040204" pitchFamily="34" charset="-128"/>
              <a:ea typeface="Meiryo" panose="020B0604030504040204" pitchFamily="34" charset="-128"/>
            </a:endParaRPr>
          </a:p>
        </p:txBody>
      </p:sp>
      <p:grpSp>
        <p:nvGrpSpPr>
          <p:cNvPr id="408" name="Group 407">
            <a:extLst>
              <a:ext uri="{FF2B5EF4-FFF2-40B4-BE49-F238E27FC236}">
                <a16:creationId xmlns:a16="http://schemas.microsoft.com/office/drawing/2014/main" id="{DDAF7F84-C371-2487-C459-D77B688ACA95}"/>
              </a:ext>
            </a:extLst>
          </p:cNvPr>
          <p:cNvGrpSpPr>
            <a:grpSpLocks noGrp="1" noUngrp="1" noRot="1" noMove="1" noResize="1"/>
          </p:cNvGrpSpPr>
          <p:nvPr/>
        </p:nvGrpSpPr>
        <p:grpSpPr>
          <a:xfrm>
            <a:off x="21649159" y="9400596"/>
            <a:ext cx="7285885" cy="3960448"/>
            <a:chOff x="492246" y="2763288"/>
            <a:chExt cx="6971214" cy="3735506"/>
          </a:xfrm>
        </p:grpSpPr>
        <p:grpSp>
          <p:nvGrpSpPr>
            <p:cNvPr id="409" name="グループ化 91">
              <a:extLst>
                <a:ext uri="{FF2B5EF4-FFF2-40B4-BE49-F238E27FC236}">
                  <a16:creationId xmlns:a16="http://schemas.microsoft.com/office/drawing/2014/main" id="{8F7FE9D3-550B-B424-2F76-2E43C529211B}"/>
                </a:ext>
              </a:extLst>
            </p:cNvPr>
            <p:cNvGrpSpPr>
              <a:grpSpLocks noGrp="1" noUngrp="1" noRot="1" noMove="1" noResize="1"/>
            </p:cNvGrpSpPr>
            <p:nvPr/>
          </p:nvGrpSpPr>
          <p:grpSpPr>
            <a:xfrm>
              <a:off x="1650590" y="2897727"/>
              <a:ext cx="2636019" cy="1238280"/>
              <a:chOff x="1074479" y="1180107"/>
              <a:chExt cx="2636019" cy="1238280"/>
            </a:xfrm>
          </p:grpSpPr>
          <p:sp>
            <p:nvSpPr>
              <p:cNvPr id="428" name="角丸四角形 28">
                <a:extLst>
                  <a:ext uri="{FF2B5EF4-FFF2-40B4-BE49-F238E27FC236}">
                    <a16:creationId xmlns:a16="http://schemas.microsoft.com/office/drawing/2014/main" id="{99FA7B69-06A7-2054-E898-330638831A41}"/>
                  </a:ext>
                </a:extLst>
              </p:cNvPr>
              <p:cNvSpPr>
                <a:spLocks noGrp="1" noRot="1" noMove="1" noResize="1" noEditPoints="1" noAdjustHandles="1" noChangeArrowheads="1" noChangeShapeType="1"/>
              </p:cNvSpPr>
              <p:nvPr/>
            </p:nvSpPr>
            <p:spPr>
              <a:xfrm>
                <a:off x="1074479" y="1180107"/>
                <a:ext cx="2163040"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9" name="テキスト ボックス 30">
                <a:extLst>
                  <a:ext uri="{FF2B5EF4-FFF2-40B4-BE49-F238E27FC236}">
                    <a16:creationId xmlns:a16="http://schemas.microsoft.com/office/drawing/2014/main" id="{8355F218-8943-56E8-ECB0-4E90DE5434B7}"/>
                  </a:ext>
                </a:extLst>
              </p:cNvPr>
              <p:cNvSpPr txBox="1">
                <a:spLocks noGrp="1" noRot="1" noMove="1" noResize="1" noEditPoints="1" noAdjustHandles="1" noChangeArrowheads="1" noChangeShapeType="1"/>
              </p:cNvSpPr>
              <p:nvPr/>
            </p:nvSpPr>
            <p:spPr>
              <a:xfrm>
                <a:off x="1216679" y="1218058"/>
                <a:ext cx="2493819" cy="1200329"/>
              </a:xfrm>
              <a:prstGeom prst="rect">
                <a:avLst/>
              </a:prstGeom>
              <a:noFill/>
            </p:spPr>
            <p:txBody>
              <a:bodyPr wrap="square" rtlCol="0">
                <a:spAutoFit/>
              </a:bodyPr>
              <a:lstStyle/>
              <a:p>
                <a:r>
                  <a:rPr lang="en-US" altLang="ja-JP" sz="2400" b="1" dirty="0"/>
                  <a:t>Subject (UVA/Padova Model)</a:t>
                </a:r>
                <a:endParaRPr lang="ja-JP" altLang="en-US" sz="2400" b="1"/>
              </a:p>
            </p:txBody>
          </p:sp>
        </p:grpSp>
        <p:sp>
          <p:nvSpPr>
            <p:cNvPr id="410" name="テキスト ボックス 93">
              <a:extLst>
                <a:ext uri="{FF2B5EF4-FFF2-40B4-BE49-F238E27FC236}">
                  <a16:creationId xmlns:a16="http://schemas.microsoft.com/office/drawing/2014/main" id="{770E3915-5BFE-EBBD-260C-83DBB4FE40DF}"/>
                </a:ext>
              </a:extLst>
            </p:cNvPr>
            <p:cNvSpPr txBox="1">
              <a:spLocks noGrp="1" noRot="1" noMove="1" noResize="1" noEditPoints="1" noAdjustHandles="1" noChangeArrowheads="1" noChangeShapeType="1"/>
            </p:cNvSpPr>
            <p:nvPr/>
          </p:nvSpPr>
          <p:spPr>
            <a:xfrm>
              <a:off x="492246" y="3030598"/>
              <a:ext cx="922047" cy="461665"/>
            </a:xfrm>
            <a:prstGeom prst="rect">
              <a:avLst/>
            </a:prstGeom>
            <a:noFill/>
          </p:spPr>
          <p:txBody>
            <a:bodyPr wrap="none" rtlCol="0">
              <a:spAutoFit/>
            </a:bodyPr>
            <a:lstStyle/>
            <a:p>
              <a:r>
                <a:rPr lang="en-US" altLang="ja-JP" sz="2400" b="1" dirty="0"/>
                <a:t>Input</a:t>
              </a:r>
              <a:endParaRPr lang="ja-JP" altLang="en-US" sz="2400" b="1"/>
            </a:p>
          </p:txBody>
        </p:sp>
        <p:cxnSp>
          <p:nvCxnSpPr>
            <p:cNvPr id="411" name="直線矢印コネクタ 94">
              <a:extLst>
                <a:ext uri="{FF2B5EF4-FFF2-40B4-BE49-F238E27FC236}">
                  <a16:creationId xmlns:a16="http://schemas.microsoft.com/office/drawing/2014/main" id="{111D8C63-8959-EECC-2AB1-C289FCE19C49}"/>
                </a:ext>
              </a:extLst>
            </p:cNvPr>
            <p:cNvCxnSpPr>
              <a:cxnSpLocks noGrp="1" noRot="1" noMove="1" noResize="1" noEditPoints="1" noAdjustHandles="1" noChangeArrowheads="1" noChangeShapeType="1"/>
            </p:cNvCxnSpPr>
            <p:nvPr/>
          </p:nvCxnSpPr>
          <p:spPr>
            <a:xfrm>
              <a:off x="567469" y="3492262"/>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2" name="直線矢印コネクタ 99">
              <a:extLst>
                <a:ext uri="{FF2B5EF4-FFF2-40B4-BE49-F238E27FC236}">
                  <a16:creationId xmlns:a16="http://schemas.microsoft.com/office/drawing/2014/main" id="{F5F46BD5-6E1C-06FE-4BA4-2B0D55FA7EBB}"/>
                </a:ext>
              </a:extLst>
            </p:cNvPr>
            <p:cNvCxnSpPr>
              <a:cxnSpLocks noGrp="1" noRot="1" noMove="1" noResize="1" noEditPoints="1" noAdjustHandles="1" noChangeArrowheads="1" noChangeShapeType="1"/>
            </p:cNvCxnSpPr>
            <p:nvPr/>
          </p:nvCxnSpPr>
          <p:spPr>
            <a:xfrm>
              <a:off x="4524347" y="3592324"/>
              <a:ext cx="0" cy="1557652"/>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413" name="直線矢印コネクタ 103">
              <a:extLst>
                <a:ext uri="{FF2B5EF4-FFF2-40B4-BE49-F238E27FC236}">
                  <a16:creationId xmlns:a16="http://schemas.microsoft.com/office/drawing/2014/main" id="{D6131A82-40D2-0AA1-1C7D-78700CB0D065}"/>
                </a:ext>
              </a:extLst>
            </p:cNvPr>
            <p:cNvCxnSpPr>
              <a:cxnSpLocks noGrp="1" noRot="1" noMove="1" noResize="1" noEditPoints="1" noAdjustHandles="1" noChangeArrowheads="1" noChangeShapeType="1"/>
            </p:cNvCxnSpPr>
            <p:nvPr/>
          </p:nvCxnSpPr>
          <p:spPr>
            <a:xfrm>
              <a:off x="3813630" y="3499881"/>
              <a:ext cx="122316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4" name="円/楕円 111">
              <a:extLst>
                <a:ext uri="{FF2B5EF4-FFF2-40B4-BE49-F238E27FC236}">
                  <a16:creationId xmlns:a16="http://schemas.microsoft.com/office/drawing/2014/main" id="{B0D958B8-9BE6-DF8B-A91A-72411201900B}"/>
                </a:ext>
              </a:extLst>
            </p:cNvPr>
            <p:cNvSpPr>
              <a:spLocks noGrp="1" noRot="1" noMove="1" noResize="1" noEditPoints="1" noAdjustHandles="1" noChangeArrowheads="1" noChangeShapeType="1"/>
            </p:cNvSpPr>
            <p:nvPr/>
          </p:nvSpPr>
          <p:spPr>
            <a:xfrm>
              <a:off x="4447267" y="3422801"/>
              <a:ext cx="154161" cy="154161"/>
            </a:xfrm>
            <a:prstGeom prst="ellipse">
              <a:avLst/>
            </a:prstGeom>
            <a:solidFill>
              <a:schemeClr val="tx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15" name="直線矢印コネクタ 130">
              <a:extLst>
                <a:ext uri="{FF2B5EF4-FFF2-40B4-BE49-F238E27FC236}">
                  <a16:creationId xmlns:a16="http://schemas.microsoft.com/office/drawing/2014/main" id="{613FFA88-710F-DB3B-C19B-F1BFC071CC0F}"/>
                </a:ext>
              </a:extLst>
            </p:cNvPr>
            <p:cNvCxnSpPr>
              <a:cxnSpLocks noGrp="1" noRot="1" noMove="1" noResize="1" noEditPoints="1" noAdjustHandles="1" noChangeArrowheads="1" noChangeShapeType="1"/>
              <a:stCxn id="419" idx="2"/>
            </p:cNvCxnSpPr>
            <p:nvPr/>
          </p:nvCxnSpPr>
          <p:spPr>
            <a:xfrm>
              <a:off x="5966722" y="4589678"/>
              <a:ext cx="4143" cy="580889"/>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416" name="グループ化 138">
              <a:extLst>
                <a:ext uri="{FF2B5EF4-FFF2-40B4-BE49-F238E27FC236}">
                  <a16:creationId xmlns:a16="http://schemas.microsoft.com/office/drawing/2014/main" id="{DDB9B579-E16A-A5E8-F552-01EB44F3DD1B}"/>
                </a:ext>
              </a:extLst>
            </p:cNvPr>
            <p:cNvGrpSpPr>
              <a:grpSpLocks noGrp="1" noUngrp="1" noRot="1" noMove="1" noResize="1"/>
            </p:cNvGrpSpPr>
            <p:nvPr/>
          </p:nvGrpSpPr>
          <p:grpSpPr>
            <a:xfrm>
              <a:off x="3343067" y="5189686"/>
              <a:ext cx="3611630" cy="1309108"/>
              <a:chOff x="4289083" y="8237024"/>
              <a:chExt cx="3611630" cy="1309108"/>
            </a:xfrm>
          </p:grpSpPr>
          <p:grpSp>
            <p:nvGrpSpPr>
              <p:cNvPr id="423" name="グループ化 139">
                <a:extLst>
                  <a:ext uri="{FF2B5EF4-FFF2-40B4-BE49-F238E27FC236}">
                    <a16:creationId xmlns:a16="http://schemas.microsoft.com/office/drawing/2014/main" id="{C38C7369-7797-4DDF-FE70-A3F52E47B64D}"/>
                  </a:ext>
                </a:extLst>
              </p:cNvPr>
              <p:cNvGrpSpPr>
                <a:grpSpLocks noGrp="1" noUngrp="1" noRot="1" noMove="1" noResize="1"/>
              </p:cNvGrpSpPr>
              <p:nvPr/>
            </p:nvGrpSpPr>
            <p:grpSpPr>
              <a:xfrm>
                <a:off x="4289083" y="8237024"/>
                <a:ext cx="3611630" cy="1309108"/>
                <a:chOff x="4289083" y="8260008"/>
                <a:chExt cx="3611630" cy="1309108"/>
              </a:xfrm>
            </p:grpSpPr>
            <p:sp>
              <p:nvSpPr>
                <p:cNvPr id="425" name="角丸四角形 141">
                  <a:extLst>
                    <a:ext uri="{FF2B5EF4-FFF2-40B4-BE49-F238E27FC236}">
                      <a16:creationId xmlns:a16="http://schemas.microsoft.com/office/drawing/2014/main" id="{8042111A-0560-481B-AB91-9DDAF6FCBF1D}"/>
                    </a:ext>
                  </a:extLst>
                </p:cNvPr>
                <p:cNvSpPr>
                  <a:spLocks noGrp="1" noRot="1" noMove="1" noResize="1" noEditPoints="1" noAdjustHandles="1" noChangeArrowheads="1" noChangeShapeType="1"/>
                </p:cNvSpPr>
                <p:nvPr/>
              </p:nvSpPr>
              <p:spPr>
                <a:xfrm>
                  <a:off x="4289083" y="8260008"/>
                  <a:ext cx="3490927" cy="130910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6" name="テキスト ボックス 142">
                  <a:extLst>
                    <a:ext uri="{FF2B5EF4-FFF2-40B4-BE49-F238E27FC236}">
                      <a16:creationId xmlns:a16="http://schemas.microsoft.com/office/drawing/2014/main" id="{2308C6BD-FB6E-A4A7-8FAB-B4B71B98A3E7}"/>
                    </a:ext>
                  </a:extLst>
                </p:cNvPr>
                <p:cNvSpPr txBox="1">
                  <a:spLocks noGrp="1" noRot="1" noMove="1" noResize="1" noEditPoints="1" noAdjustHandles="1" noChangeArrowheads="1" noChangeShapeType="1"/>
                </p:cNvSpPr>
                <p:nvPr/>
              </p:nvSpPr>
              <p:spPr>
                <a:xfrm>
                  <a:off x="4473674" y="8294099"/>
                  <a:ext cx="3427039" cy="461665"/>
                </a:xfrm>
                <a:prstGeom prst="rect">
                  <a:avLst/>
                </a:prstGeom>
                <a:noFill/>
              </p:spPr>
              <p:txBody>
                <a:bodyPr wrap="square" rtlCol="0">
                  <a:spAutoFit/>
                </a:bodyPr>
                <a:lstStyle/>
                <a:p>
                  <a:r>
                    <a:rPr lang="en-US" altLang="ja-JP" sz="2400" b="1" dirty="0"/>
                    <a:t>Parameter Estimation</a:t>
                  </a:r>
                  <a:endParaRPr lang="ja-JP" altLang="en-US" sz="2400" b="1"/>
                </a:p>
              </p:txBody>
            </p:sp>
            <p:sp>
              <p:nvSpPr>
                <p:cNvPr id="427" name="角丸四角形 143">
                  <a:extLst>
                    <a:ext uri="{FF2B5EF4-FFF2-40B4-BE49-F238E27FC236}">
                      <a16:creationId xmlns:a16="http://schemas.microsoft.com/office/drawing/2014/main" id="{A52C384A-5FA5-7522-7976-9F40CE3F9E65}"/>
                    </a:ext>
                  </a:extLst>
                </p:cNvPr>
                <p:cNvSpPr>
                  <a:spLocks noGrp="1" noRot="1" noMove="1" noResize="1" noEditPoints="1" noAdjustHandles="1" noChangeArrowheads="1" noChangeShapeType="1"/>
                </p:cNvSpPr>
                <p:nvPr/>
              </p:nvSpPr>
              <p:spPr>
                <a:xfrm>
                  <a:off x="4694198" y="8776287"/>
                  <a:ext cx="2718860" cy="65953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24" name="テキスト ボックス 140">
                <a:extLst>
                  <a:ext uri="{FF2B5EF4-FFF2-40B4-BE49-F238E27FC236}">
                    <a16:creationId xmlns:a16="http://schemas.microsoft.com/office/drawing/2014/main" id="{5A3F5662-5303-002F-3D6A-FEAB6BA7AF17}"/>
                  </a:ext>
                </a:extLst>
              </p:cNvPr>
              <p:cNvSpPr txBox="1">
                <a:spLocks noGrp="1" noRot="1" noMove="1" noResize="1" noEditPoints="1" noAdjustHandles="1" noChangeArrowheads="1" noChangeShapeType="1"/>
              </p:cNvSpPr>
              <p:nvPr/>
            </p:nvSpPr>
            <p:spPr>
              <a:xfrm>
                <a:off x="5328057" y="8863648"/>
                <a:ext cx="1666516" cy="461665"/>
              </a:xfrm>
              <a:prstGeom prst="rect">
                <a:avLst/>
              </a:prstGeom>
              <a:noFill/>
            </p:spPr>
            <p:txBody>
              <a:bodyPr wrap="square" rtlCol="0">
                <a:spAutoFit/>
              </a:bodyPr>
              <a:lstStyle/>
              <a:p>
                <a:r>
                  <a:rPr lang="en-US" altLang="ja-JP" sz="2400" b="1" dirty="0"/>
                  <a:t>SSOGMM</a:t>
                </a:r>
                <a:endParaRPr lang="ja-JP" altLang="en-US" sz="2400" b="1"/>
              </a:p>
            </p:txBody>
          </p:sp>
        </p:grpSp>
        <p:cxnSp>
          <p:nvCxnSpPr>
            <p:cNvPr id="417" name="直線矢印コネクタ 144">
              <a:extLst>
                <a:ext uri="{FF2B5EF4-FFF2-40B4-BE49-F238E27FC236}">
                  <a16:creationId xmlns:a16="http://schemas.microsoft.com/office/drawing/2014/main" id="{D7FE4278-0CB6-D188-5DC1-31614D40E821}"/>
                </a:ext>
              </a:extLst>
            </p:cNvPr>
            <p:cNvCxnSpPr>
              <a:cxnSpLocks noGrp="1" noRot="1" noMove="1" noResize="1" noEditPoints="1" noAdjustHandles="1" noChangeArrowheads="1" noChangeShapeType="1"/>
            </p:cNvCxnSpPr>
            <p:nvPr/>
          </p:nvCxnSpPr>
          <p:spPr>
            <a:xfrm>
              <a:off x="6833995" y="5844240"/>
              <a:ext cx="62946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8" name="テキスト ボックス 145">
                  <a:extLst>
                    <a:ext uri="{FF2B5EF4-FFF2-40B4-BE49-F238E27FC236}">
                      <a16:creationId xmlns:a16="http://schemas.microsoft.com/office/drawing/2014/main" id="{1CB85775-CCFC-D289-E39A-E30E37A4D365}"/>
                    </a:ext>
                  </a:extLst>
                </p:cNvPr>
                <p:cNvSpPr txBox="1">
                  <a:spLocks noGrp="1" noRot="1" noMove="1" noResize="1" noEditPoints="1" noAdjustHandles="1" noChangeArrowheads="1" noChangeShapeType="1"/>
                </p:cNvSpPr>
                <p:nvPr/>
              </p:nvSpPr>
              <p:spPr>
                <a:xfrm>
                  <a:off x="7061851" y="5446978"/>
                  <a:ext cx="372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𝜃</m:t>
                            </m:r>
                          </m:e>
                          <m:sup>
                            <m:r>
                              <a:rPr lang="en-US" altLang="ja-JP" sz="2400" i="1">
                                <a:latin typeface="Cambria Math" panose="02040503050406030204" pitchFamily="18" charset="0"/>
                              </a:rPr>
                              <m:t>∗</m:t>
                            </m:r>
                          </m:sup>
                        </m:sSup>
                      </m:oMath>
                    </m:oMathPara>
                  </a14:m>
                  <a:endParaRPr lang="ja-JP" altLang="en-US" sz="2400"/>
                </a:p>
              </p:txBody>
            </p:sp>
          </mc:Choice>
          <mc:Fallback>
            <p:sp>
              <p:nvSpPr>
                <p:cNvPr id="418" name="テキスト ボックス 145">
                  <a:extLst>
                    <a:ext uri="{FF2B5EF4-FFF2-40B4-BE49-F238E27FC236}">
                      <a16:creationId xmlns:a16="http://schemas.microsoft.com/office/drawing/2014/main" id="{1CB85775-CCFC-D289-E39A-E30E37A4D365}"/>
                    </a:ext>
                  </a:extLst>
                </p:cNvPr>
                <p:cNvSpPr txBox="1">
                  <a:spLocks noGrp="1" noRot="1" noChangeAspect="1" noMove="1" noResize="1" noEditPoints="1" noAdjustHandles="1" noChangeArrowheads="1" noChangeShapeType="1" noTextEdit="1"/>
                </p:cNvSpPr>
                <p:nvPr/>
              </p:nvSpPr>
              <p:spPr>
                <a:xfrm>
                  <a:off x="7061851" y="5446978"/>
                  <a:ext cx="372474" cy="369332"/>
                </a:xfrm>
                <a:prstGeom prst="rect">
                  <a:avLst/>
                </a:prstGeom>
                <a:blipFill>
                  <a:blip r:embed="rId20"/>
                  <a:stretch>
                    <a:fillRect l="-15625"/>
                  </a:stretch>
                </a:blipFill>
              </p:spPr>
              <p:txBody>
                <a:bodyPr/>
                <a:lstStyle/>
                <a:p>
                  <a:r>
                    <a:rPr lang="ja-JP" altLang="en-US">
                      <a:noFill/>
                    </a:rPr>
                    <a:t> </a:t>
                  </a:r>
                </a:p>
              </p:txBody>
            </p:sp>
          </mc:Fallback>
        </mc:AlternateContent>
        <p:sp>
          <p:nvSpPr>
            <p:cNvPr id="419" name="角丸四角形 168">
              <a:extLst>
                <a:ext uri="{FF2B5EF4-FFF2-40B4-BE49-F238E27FC236}">
                  <a16:creationId xmlns:a16="http://schemas.microsoft.com/office/drawing/2014/main" id="{9BFD3C31-890E-9FF0-CF71-405D732F1C9A}"/>
                </a:ext>
              </a:extLst>
            </p:cNvPr>
            <p:cNvSpPr>
              <a:spLocks noGrp="1" noRot="1" noMove="1" noResize="1" noEditPoints="1" noAdjustHandles="1" noChangeArrowheads="1" noChangeShapeType="1"/>
            </p:cNvSpPr>
            <p:nvPr/>
          </p:nvSpPr>
          <p:spPr>
            <a:xfrm>
              <a:off x="5045235" y="2763288"/>
              <a:ext cx="1842973" cy="1826390"/>
            </a:xfrm>
            <a:prstGeom prst="roundRect">
              <a:avLst/>
            </a:prstGeom>
            <a:solidFill>
              <a:schemeClr val="bg1"/>
            </a:solid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0" name="テキスト ボックス 169">
              <a:extLst>
                <a:ext uri="{FF2B5EF4-FFF2-40B4-BE49-F238E27FC236}">
                  <a16:creationId xmlns:a16="http://schemas.microsoft.com/office/drawing/2014/main" id="{F41E510A-68C1-4FA4-DFB7-DC86F00ECB84}"/>
                </a:ext>
              </a:extLst>
            </p:cNvPr>
            <p:cNvSpPr txBox="1">
              <a:spLocks noGrp="1" noRot="1" noMove="1" noResize="1" noEditPoints="1" noAdjustHandles="1" noChangeArrowheads="1" noChangeShapeType="1"/>
            </p:cNvSpPr>
            <p:nvPr/>
          </p:nvSpPr>
          <p:spPr>
            <a:xfrm>
              <a:off x="5193632" y="3199429"/>
              <a:ext cx="1897657" cy="954107"/>
            </a:xfrm>
            <a:prstGeom prst="rect">
              <a:avLst/>
            </a:prstGeom>
            <a:noFill/>
          </p:spPr>
          <p:txBody>
            <a:bodyPr wrap="square">
              <a:spAutoFit/>
            </a:bodyPr>
            <a:lstStyle/>
            <a:p>
              <a:r>
                <a:rPr lang="en-US" altLang="ja-JP" sz="2800" b="1" dirty="0"/>
                <a:t>Mode </a:t>
              </a:r>
              <a:br>
                <a:rPr lang="en-US" altLang="ja-JP" sz="2800" b="1" dirty="0"/>
              </a:br>
              <a:r>
                <a:rPr lang="en-US" altLang="ja-JP" sz="2800" b="1" dirty="0"/>
                <a:t>Estimator</a:t>
              </a:r>
              <a:endParaRPr lang="ja-JP" altLang="en-US" sz="2800"/>
            </a:p>
          </p:txBody>
        </p:sp>
        <p:sp>
          <p:nvSpPr>
            <p:cNvPr id="421" name="テキスト ボックス 93">
              <a:extLst>
                <a:ext uri="{FF2B5EF4-FFF2-40B4-BE49-F238E27FC236}">
                  <a16:creationId xmlns:a16="http://schemas.microsoft.com/office/drawing/2014/main" id="{2DD5899E-D7B9-E1E2-C9DD-BF6D2F209964}"/>
                </a:ext>
              </a:extLst>
            </p:cNvPr>
            <p:cNvSpPr txBox="1">
              <a:spLocks noGrp="1" noRot="1" noMove="1" noResize="1" noEditPoints="1" noAdjustHandles="1" noChangeArrowheads="1" noChangeShapeType="1"/>
            </p:cNvSpPr>
            <p:nvPr/>
          </p:nvSpPr>
          <p:spPr>
            <a:xfrm>
              <a:off x="3801038" y="3005609"/>
              <a:ext cx="1191480" cy="461665"/>
            </a:xfrm>
            <a:prstGeom prst="rect">
              <a:avLst/>
            </a:prstGeom>
            <a:noFill/>
          </p:spPr>
          <p:txBody>
            <a:bodyPr wrap="none" rtlCol="0">
              <a:spAutoFit/>
            </a:bodyPr>
            <a:lstStyle/>
            <a:p>
              <a:r>
                <a:rPr lang="en-US" altLang="ja-JP" sz="2400" b="1" dirty="0"/>
                <a:t>Glucose</a:t>
              </a:r>
              <a:endParaRPr lang="ja-JP" altLang="en-US" sz="2400" b="1"/>
            </a:p>
          </p:txBody>
        </p:sp>
        <p:sp>
          <p:nvSpPr>
            <p:cNvPr id="422" name="テキスト ボックス 93">
              <a:extLst>
                <a:ext uri="{FF2B5EF4-FFF2-40B4-BE49-F238E27FC236}">
                  <a16:creationId xmlns:a16="http://schemas.microsoft.com/office/drawing/2014/main" id="{EBDC3472-894C-2B90-E215-D3323BB424C5}"/>
                </a:ext>
              </a:extLst>
            </p:cNvPr>
            <p:cNvSpPr txBox="1">
              <a:spLocks noGrp="1" noRot="1" noMove="1" noResize="1" noEditPoints="1" noAdjustHandles="1" noChangeArrowheads="1" noChangeShapeType="1"/>
            </p:cNvSpPr>
            <p:nvPr/>
          </p:nvSpPr>
          <p:spPr>
            <a:xfrm>
              <a:off x="6080291" y="4649290"/>
              <a:ext cx="939681" cy="461665"/>
            </a:xfrm>
            <a:prstGeom prst="rect">
              <a:avLst/>
            </a:prstGeom>
            <a:noFill/>
          </p:spPr>
          <p:txBody>
            <a:bodyPr wrap="none" rtlCol="0">
              <a:spAutoFit/>
            </a:bodyPr>
            <a:lstStyle/>
            <a:p>
              <a:r>
                <a:rPr lang="en-US" altLang="ja-JP" sz="2400" b="1" dirty="0"/>
                <a:t>Mode</a:t>
              </a:r>
              <a:endParaRPr lang="ja-JP" altLang="en-US" sz="2400" b="1"/>
            </a:p>
          </p:txBody>
        </p:sp>
      </p:grpSp>
      <p:cxnSp>
        <p:nvCxnSpPr>
          <p:cNvPr id="440" name="直線矢印コネクタ 130">
            <a:extLst>
              <a:ext uri="{FF2B5EF4-FFF2-40B4-BE49-F238E27FC236}">
                <a16:creationId xmlns:a16="http://schemas.microsoft.com/office/drawing/2014/main" id="{2B38FA29-6027-0429-7B0E-34259C55CA4C}"/>
              </a:ext>
            </a:extLst>
          </p:cNvPr>
          <p:cNvCxnSpPr>
            <a:cxnSpLocks noGrp="1" noRot="1" noMove="1" noResize="1" noEditPoints="1" noAdjustHandles="1" noChangeArrowheads="1" noChangeShapeType="1"/>
          </p:cNvCxnSpPr>
          <p:nvPr/>
        </p:nvCxnSpPr>
        <p:spPr>
          <a:xfrm>
            <a:off x="11203106" y="24958970"/>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535" name="テキスト ボックス 6">
            <a:extLst>
              <a:ext uri="{FF2B5EF4-FFF2-40B4-BE49-F238E27FC236}">
                <a16:creationId xmlns:a16="http://schemas.microsoft.com/office/drawing/2014/main" id="{5D626023-3BDE-47E0-6696-EE78475C2DD4}"/>
              </a:ext>
            </a:extLst>
          </p:cNvPr>
          <p:cNvSpPr txBox="1">
            <a:spLocks noGrp="1" noRot="1" noMove="1" noResize="1" noEditPoints="1" noAdjustHandles="1" noChangeArrowheads="1" noChangeShapeType="1"/>
          </p:cNvSpPr>
          <p:nvPr/>
        </p:nvSpPr>
        <p:spPr>
          <a:xfrm>
            <a:off x="1647998" y="18326033"/>
            <a:ext cx="1510326"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536" name="テキスト ボックス 6">
            <a:extLst>
              <a:ext uri="{FF2B5EF4-FFF2-40B4-BE49-F238E27FC236}">
                <a16:creationId xmlns:a16="http://schemas.microsoft.com/office/drawing/2014/main" id="{4B5C0040-E5B5-0BFF-83A3-12CE76B10CAA}"/>
              </a:ext>
            </a:extLst>
          </p:cNvPr>
          <p:cNvSpPr txBox="1">
            <a:spLocks noGrp="1" noRot="1" noMove="1" noResize="1" noEditPoints="1" noAdjustHandles="1" noChangeArrowheads="1" noChangeShapeType="1"/>
          </p:cNvSpPr>
          <p:nvPr/>
        </p:nvSpPr>
        <p:spPr>
          <a:xfrm>
            <a:off x="1642268" y="22585263"/>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grpSp>
        <p:nvGrpSpPr>
          <p:cNvPr id="537" name="Group 536">
            <a:extLst>
              <a:ext uri="{FF2B5EF4-FFF2-40B4-BE49-F238E27FC236}">
                <a16:creationId xmlns:a16="http://schemas.microsoft.com/office/drawing/2014/main" id="{A50D1D25-17E5-B6AA-C82B-395780C9E4AC}"/>
              </a:ext>
            </a:extLst>
          </p:cNvPr>
          <p:cNvGrpSpPr>
            <a:grpSpLocks noGrp="1" noUngrp="1" noRot="1" noMove="1" noResize="1"/>
          </p:cNvGrpSpPr>
          <p:nvPr/>
        </p:nvGrpSpPr>
        <p:grpSpPr>
          <a:xfrm>
            <a:off x="5107496" y="24355925"/>
            <a:ext cx="1348719" cy="1189214"/>
            <a:chOff x="4065224" y="1584616"/>
            <a:chExt cx="2077237" cy="1831575"/>
          </a:xfrm>
        </p:grpSpPr>
        <p:sp>
          <p:nvSpPr>
            <p:cNvPr id="538" name="Oval 537">
              <a:extLst>
                <a:ext uri="{FF2B5EF4-FFF2-40B4-BE49-F238E27FC236}">
                  <a16:creationId xmlns:a16="http://schemas.microsoft.com/office/drawing/2014/main" id="{50E46F1E-0375-27FB-103F-A801C5B3F28A}"/>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9" name="Oval 538">
              <a:extLst>
                <a:ext uri="{FF2B5EF4-FFF2-40B4-BE49-F238E27FC236}">
                  <a16:creationId xmlns:a16="http://schemas.microsoft.com/office/drawing/2014/main" id="{65190CBF-CD60-106E-E533-387DEBA8814F}"/>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0" name="Oval 539">
              <a:extLst>
                <a:ext uri="{FF2B5EF4-FFF2-40B4-BE49-F238E27FC236}">
                  <a16:creationId xmlns:a16="http://schemas.microsoft.com/office/drawing/2014/main" id="{66762361-2C79-8054-8562-5399B14C6F42}"/>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1" name="Oval 540">
              <a:extLst>
                <a:ext uri="{FF2B5EF4-FFF2-40B4-BE49-F238E27FC236}">
                  <a16:creationId xmlns:a16="http://schemas.microsoft.com/office/drawing/2014/main" id="{D99769F9-F1BD-79ED-3C74-2E1DEAA73A5C}"/>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2" name="Oval 541">
              <a:extLst>
                <a:ext uri="{FF2B5EF4-FFF2-40B4-BE49-F238E27FC236}">
                  <a16:creationId xmlns:a16="http://schemas.microsoft.com/office/drawing/2014/main" id="{C36F538E-B236-9D91-78CC-FECBFB95DD33}"/>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3" name="Oval 542">
              <a:extLst>
                <a:ext uri="{FF2B5EF4-FFF2-40B4-BE49-F238E27FC236}">
                  <a16:creationId xmlns:a16="http://schemas.microsoft.com/office/drawing/2014/main" id="{F7D2820B-1CB2-F200-8C22-F8D44FDE86E2}"/>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4" name="Oval 543">
              <a:extLst>
                <a:ext uri="{FF2B5EF4-FFF2-40B4-BE49-F238E27FC236}">
                  <a16:creationId xmlns:a16="http://schemas.microsoft.com/office/drawing/2014/main" id="{97C607A7-67CC-A34E-0128-E04086F1FB8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5" name="Oval 544">
              <a:extLst>
                <a:ext uri="{FF2B5EF4-FFF2-40B4-BE49-F238E27FC236}">
                  <a16:creationId xmlns:a16="http://schemas.microsoft.com/office/drawing/2014/main" id="{BE595ADF-5321-83DF-6D5A-6070DBF82619}"/>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6" name="Oval 545">
              <a:extLst>
                <a:ext uri="{FF2B5EF4-FFF2-40B4-BE49-F238E27FC236}">
                  <a16:creationId xmlns:a16="http://schemas.microsoft.com/office/drawing/2014/main" id="{B15100A9-16B7-BA02-161C-DA2B5D2A5308}"/>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7" name="Oval 546">
              <a:extLst>
                <a:ext uri="{FF2B5EF4-FFF2-40B4-BE49-F238E27FC236}">
                  <a16:creationId xmlns:a16="http://schemas.microsoft.com/office/drawing/2014/main" id="{231749F3-9F5E-872B-341D-73B77C01099D}"/>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8" name="Oval 547">
              <a:extLst>
                <a:ext uri="{FF2B5EF4-FFF2-40B4-BE49-F238E27FC236}">
                  <a16:creationId xmlns:a16="http://schemas.microsoft.com/office/drawing/2014/main" id="{FD960972-D31A-D5FF-1F00-18C6DF9BF415}"/>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9" name="Oval 548">
              <a:extLst>
                <a:ext uri="{FF2B5EF4-FFF2-40B4-BE49-F238E27FC236}">
                  <a16:creationId xmlns:a16="http://schemas.microsoft.com/office/drawing/2014/main" id="{58CD5358-CF5D-FFDA-CB98-4D4BCD02EBBC}"/>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0" name="Straight Connector 549">
              <a:extLst>
                <a:ext uri="{FF2B5EF4-FFF2-40B4-BE49-F238E27FC236}">
                  <a16:creationId xmlns:a16="http://schemas.microsoft.com/office/drawing/2014/main" id="{F690A2C4-5B15-1B14-E816-F10BBC76BB1F}"/>
                </a:ext>
              </a:extLst>
            </p:cNvPr>
            <p:cNvCxnSpPr>
              <a:cxnSpLocks noGrp="1" noRot="1" noMove="1" noResize="1" noEditPoints="1" noAdjustHandles="1" noChangeArrowheads="1" noChangeShapeType="1"/>
              <a:stCxn id="538" idx="6"/>
              <a:endCxn id="541"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475874C8-7560-D422-14BC-CC6EAAD4757E}"/>
                </a:ext>
              </a:extLst>
            </p:cNvPr>
            <p:cNvCxnSpPr>
              <a:cxnSpLocks noGrp="1" noRot="1" noMove="1" noResize="1" noEditPoints="1" noAdjustHandles="1" noChangeArrowheads="1" noChangeShapeType="1"/>
              <a:stCxn id="539" idx="6"/>
              <a:endCxn id="542"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4198E7EB-6A0F-BF5E-9BF1-55DA8BBED510}"/>
                </a:ext>
              </a:extLst>
            </p:cNvPr>
            <p:cNvCxnSpPr>
              <a:cxnSpLocks noGrp="1" noRot="1" noMove="1" noResize="1" noEditPoints="1" noAdjustHandles="1" noChangeArrowheads="1" noChangeShapeType="1"/>
              <a:stCxn id="538" idx="6"/>
              <a:endCxn id="542"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A19D28DD-F214-6F51-C66C-8C33C3234149}"/>
                </a:ext>
              </a:extLst>
            </p:cNvPr>
            <p:cNvCxnSpPr>
              <a:cxnSpLocks noGrp="1" noRot="1" noMove="1" noResize="1" noEditPoints="1" noAdjustHandles="1" noChangeArrowheads="1" noChangeShapeType="1"/>
              <a:stCxn id="539" idx="6"/>
              <a:endCxn id="543"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5BE20666-5004-B35D-F3BC-E693EC4AEE4B}"/>
                </a:ext>
              </a:extLst>
            </p:cNvPr>
            <p:cNvCxnSpPr>
              <a:cxnSpLocks noGrp="1" noRot="1" noMove="1" noResize="1" noEditPoints="1" noAdjustHandles="1" noChangeArrowheads="1" noChangeShapeType="1"/>
              <a:stCxn id="539" idx="6"/>
              <a:endCxn id="541"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5577399E-BBD3-F9A8-FA72-384DABC5B817}"/>
                </a:ext>
              </a:extLst>
            </p:cNvPr>
            <p:cNvCxnSpPr>
              <a:cxnSpLocks noGrp="1" noRot="1" noMove="1" noResize="1" noEditPoints="1" noAdjustHandles="1" noChangeArrowheads="1" noChangeShapeType="1"/>
              <a:stCxn id="540"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DD954AF2-4C08-9BE1-A9F0-CB7C781442D8}"/>
                </a:ext>
              </a:extLst>
            </p:cNvPr>
            <p:cNvCxnSpPr>
              <a:cxnSpLocks noGrp="1" noRot="1" noMove="1" noResize="1" noEditPoints="1" noAdjustHandles="1" noChangeArrowheads="1" noChangeShapeType="1"/>
              <a:stCxn id="538" idx="6"/>
              <a:endCxn id="543"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010989B-E827-D628-A743-B17C30F72A32}"/>
                </a:ext>
              </a:extLst>
            </p:cNvPr>
            <p:cNvCxnSpPr>
              <a:cxnSpLocks noGrp="1" noRot="1" noMove="1" noResize="1" noEditPoints="1" noAdjustHandles="1" noChangeArrowheads="1" noChangeShapeType="1"/>
              <a:stCxn id="540" idx="6"/>
              <a:endCxn id="544"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D443B4F0-F691-06D6-EA50-593839001C16}"/>
                </a:ext>
              </a:extLst>
            </p:cNvPr>
            <p:cNvCxnSpPr>
              <a:cxnSpLocks noGrp="1" noRot="1" noMove="1" noResize="1" noEditPoints="1" noAdjustHandles="1" noChangeArrowheads="1" noChangeShapeType="1"/>
              <a:stCxn id="543" idx="6"/>
              <a:endCxn id="546"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FF5B00EA-5CD5-6E7B-9603-398B5D5A78FF}"/>
                </a:ext>
              </a:extLst>
            </p:cNvPr>
            <p:cNvCxnSpPr>
              <a:cxnSpLocks noGrp="1" noRot="1" noMove="1" noResize="1" noEditPoints="1" noAdjustHandles="1" noChangeArrowheads="1" noChangeShapeType="1"/>
              <a:stCxn id="542" idx="6"/>
              <a:endCxn id="545"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AA88D4C6-9789-E134-89ED-CACE9BE6F774}"/>
                </a:ext>
              </a:extLst>
            </p:cNvPr>
            <p:cNvCxnSpPr>
              <a:cxnSpLocks noGrp="1" noRot="1" noMove="1" noResize="1" noEditPoints="1" noAdjustHandles="1" noChangeArrowheads="1" noChangeShapeType="1"/>
              <a:stCxn id="546" idx="2"/>
              <a:endCxn id="541"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3E3F2C3-536D-F4BD-9C39-FAFACE026D71}"/>
                </a:ext>
              </a:extLst>
            </p:cNvPr>
            <p:cNvCxnSpPr>
              <a:cxnSpLocks noGrp="1" noRot="1" noMove="1" noResize="1" noEditPoints="1" noAdjustHandles="1" noChangeArrowheads="1" noChangeShapeType="1"/>
              <a:stCxn id="547" idx="2"/>
              <a:endCxn id="542"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811AEC5C-0C6C-AD0A-F34D-2E1E40BD94E8}"/>
                </a:ext>
              </a:extLst>
            </p:cNvPr>
            <p:cNvCxnSpPr>
              <a:cxnSpLocks noGrp="1" noRot="1" noMove="1" noResize="1" noEditPoints="1" noAdjustHandles="1" noChangeArrowheads="1" noChangeShapeType="1"/>
              <a:stCxn id="547" idx="2"/>
              <a:endCxn id="543"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C8B6A63F-95AF-3E6F-7922-17363682D316}"/>
                </a:ext>
              </a:extLst>
            </p:cNvPr>
            <p:cNvCxnSpPr>
              <a:cxnSpLocks noGrp="1" noRot="1" noMove="1" noResize="1" noEditPoints="1" noAdjustHandles="1" noChangeArrowheads="1" noChangeShapeType="1"/>
              <a:stCxn id="546" idx="2"/>
              <a:endCxn id="542"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F8684799-6E37-0D38-F2B7-C0324642235D}"/>
                </a:ext>
              </a:extLst>
            </p:cNvPr>
            <p:cNvCxnSpPr>
              <a:cxnSpLocks noGrp="1" noRot="1" noMove="1" noResize="1" noEditPoints="1" noAdjustHandles="1" noChangeArrowheads="1" noChangeShapeType="1"/>
              <a:stCxn id="545" idx="2"/>
              <a:endCxn id="541"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C424E691-73E8-4915-B6AD-CA4E29E4689C}"/>
                </a:ext>
              </a:extLst>
            </p:cNvPr>
            <p:cNvCxnSpPr>
              <a:cxnSpLocks noGrp="1" noRot="1" noMove="1" noResize="1" noEditPoints="1" noAdjustHandles="1" noChangeArrowheads="1" noChangeShapeType="1"/>
              <a:stCxn id="539" idx="6"/>
              <a:endCxn id="544"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EB65F81B-79F3-3359-5983-3F09DDA74F08}"/>
                </a:ext>
              </a:extLst>
            </p:cNvPr>
            <p:cNvCxnSpPr>
              <a:cxnSpLocks noGrp="1" noRot="1" noMove="1" noResize="1" noEditPoints="1" noAdjustHandles="1" noChangeArrowheads="1" noChangeShapeType="1"/>
              <a:stCxn id="544" idx="6"/>
              <a:endCxn id="546"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BD6D97FE-0780-D524-3CE1-03E6F83FBD4C}"/>
                </a:ext>
              </a:extLst>
            </p:cNvPr>
            <p:cNvCxnSpPr>
              <a:cxnSpLocks noGrp="1" noRot="1" noMove="1" noResize="1" noEditPoints="1" noAdjustHandles="1" noChangeArrowheads="1" noChangeShapeType="1"/>
              <a:stCxn id="547" idx="2"/>
              <a:endCxn id="541"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13180A14-7347-64B3-F682-C9301581D5EC}"/>
                </a:ext>
              </a:extLst>
            </p:cNvPr>
            <p:cNvCxnSpPr>
              <a:cxnSpLocks noGrp="1" noRot="1" noMove="1" noResize="1" noEditPoints="1" noAdjustHandles="1" noChangeArrowheads="1" noChangeShapeType="1"/>
              <a:stCxn id="538" idx="6"/>
              <a:endCxn id="544"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72B486F7-5559-2816-25A5-8C21D03AE17B}"/>
                </a:ext>
              </a:extLst>
            </p:cNvPr>
            <p:cNvCxnSpPr>
              <a:cxnSpLocks noGrp="1" noRot="1" noMove="1" noResize="1" noEditPoints="1" noAdjustHandles="1" noChangeArrowheads="1" noChangeShapeType="1"/>
              <a:stCxn id="540" idx="6"/>
              <a:endCxn id="543"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8A4FAB6D-2124-615F-02F4-ED4F9D296C61}"/>
                </a:ext>
              </a:extLst>
            </p:cNvPr>
            <p:cNvCxnSpPr>
              <a:cxnSpLocks noGrp="1" noRot="1" noMove="1" noResize="1" noEditPoints="1" noAdjustHandles="1" noChangeArrowheads="1" noChangeShapeType="1"/>
              <a:stCxn id="540" idx="6"/>
              <a:endCxn id="541"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37B8EF2C-9A96-9A34-5529-2FBAC9841FC8}"/>
                </a:ext>
              </a:extLst>
            </p:cNvPr>
            <p:cNvCxnSpPr>
              <a:cxnSpLocks noGrp="1" noRot="1" noMove="1" noResize="1" noEditPoints="1" noAdjustHandles="1" noChangeArrowheads="1" noChangeShapeType="1"/>
              <a:stCxn id="548" idx="2"/>
              <a:endCxn id="544"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88839598-A68F-C8F8-028B-D46A76D53DEE}"/>
                </a:ext>
              </a:extLst>
            </p:cNvPr>
            <p:cNvCxnSpPr>
              <a:cxnSpLocks noGrp="1" noRot="1" noMove="1" noResize="1" noEditPoints="1" noAdjustHandles="1" noChangeArrowheads="1" noChangeShapeType="1"/>
              <a:stCxn id="544" idx="6"/>
              <a:endCxn id="547"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E263D5F-07B4-7794-F84C-04C34535861E}"/>
                </a:ext>
              </a:extLst>
            </p:cNvPr>
            <p:cNvCxnSpPr>
              <a:cxnSpLocks noGrp="1" noRot="1" noMove="1" noResize="1" noEditPoints="1" noAdjustHandles="1" noChangeArrowheads="1" noChangeShapeType="1"/>
              <a:stCxn id="548" idx="2"/>
              <a:endCxn id="543"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596D4F36-A789-18D5-E34A-DF6908C2FFEC}"/>
                </a:ext>
              </a:extLst>
            </p:cNvPr>
            <p:cNvCxnSpPr>
              <a:cxnSpLocks noGrp="1" noRot="1" noMove="1" noResize="1" noEditPoints="1" noAdjustHandles="1" noChangeArrowheads="1" noChangeShapeType="1"/>
              <a:stCxn id="544" idx="6"/>
              <a:endCxn id="545"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4D178F5E-9DC9-2531-05B3-0D0383B246AB}"/>
                </a:ext>
              </a:extLst>
            </p:cNvPr>
            <p:cNvCxnSpPr>
              <a:cxnSpLocks noGrp="1" noRot="1" noMove="1" noResize="1" noEditPoints="1" noAdjustHandles="1" noChangeArrowheads="1" noChangeShapeType="1"/>
              <a:stCxn id="548" idx="2"/>
              <a:endCxn id="542"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0A6938F-9562-512C-2E83-D6A1D522B9BB}"/>
                </a:ext>
              </a:extLst>
            </p:cNvPr>
            <p:cNvCxnSpPr>
              <a:cxnSpLocks noGrp="1" noRot="1" noMove="1" noResize="1" noEditPoints="1" noAdjustHandles="1" noChangeArrowheads="1" noChangeShapeType="1"/>
              <a:stCxn id="548" idx="2"/>
              <a:endCxn id="541"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4542A5E1-2168-D538-76F7-C8E8818408EB}"/>
                </a:ext>
              </a:extLst>
            </p:cNvPr>
            <p:cNvCxnSpPr>
              <a:cxnSpLocks noGrp="1" noRot="1" noMove="1" noResize="1" noEditPoints="1" noAdjustHandles="1" noChangeArrowheads="1" noChangeShapeType="1"/>
              <a:stCxn id="543" idx="6"/>
              <a:endCxn id="545"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73E832F8-E9E6-AB5A-0529-56170EA6CFFE}"/>
                </a:ext>
              </a:extLst>
            </p:cNvPr>
            <p:cNvCxnSpPr>
              <a:cxnSpLocks noGrp="1" noRot="1" noMove="1" noResize="1" noEditPoints="1" noAdjustHandles="1" noChangeArrowheads="1" noChangeShapeType="1"/>
              <a:stCxn id="549" idx="2"/>
              <a:endCxn id="545"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309CF4FD-78F7-173D-866D-0C0E5407EA1C}"/>
                </a:ext>
              </a:extLst>
            </p:cNvPr>
            <p:cNvCxnSpPr>
              <a:cxnSpLocks noGrp="1" noRot="1" noMove="1" noResize="1" noEditPoints="1" noAdjustHandles="1" noChangeArrowheads="1" noChangeShapeType="1"/>
              <a:stCxn id="549" idx="2"/>
              <a:endCxn id="546"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615524D4-DC24-286D-C248-39C96631843A}"/>
                </a:ext>
              </a:extLst>
            </p:cNvPr>
            <p:cNvCxnSpPr>
              <a:cxnSpLocks noGrp="1" noRot="1" noMove="1" noResize="1" noEditPoints="1" noAdjustHandles="1" noChangeArrowheads="1" noChangeShapeType="1"/>
              <a:stCxn id="549" idx="2"/>
              <a:endCxn id="547"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735650-3DC1-60FF-5C11-3CDBB050D472}"/>
                </a:ext>
              </a:extLst>
            </p:cNvPr>
            <p:cNvCxnSpPr>
              <a:cxnSpLocks noGrp="1" noRot="1" noMove="1" noResize="1" noEditPoints="1" noAdjustHandles="1" noChangeArrowheads="1" noChangeShapeType="1"/>
              <a:stCxn id="549" idx="2"/>
              <a:endCxn id="548"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A781596D-E028-968B-7219-AB67742CF81B}"/>
              </a:ext>
            </a:extLst>
          </p:cNvPr>
          <p:cNvGrpSpPr>
            <a:grpSpLocks noGrp="1" noUngrp="1" noRot="1" noMove="1" noResize="1"/>
          </p:cNvGrpSpPr>
          <p:nvPr/>
        </p:nvGrpSpPr>
        <p:grpSpPr>
          <a:xfrm>
            <a:off x="5128715" y="25677245"/>
            <a:ext cx="1376799" cy="1213973"/>
            <a:chOff x="4065224" y="1584616"/>
            <a:chExt cx="2077237" cy="1831575"/>
          </a:xfrm>
        </p:grpSpPr>
        <p:sp>
          <p:nvSpPr>
            <p:cNvPr id="584" name="Oval 583">
              <a:extLst>
                <a:ext uri="{FF2B5EF4-FFF2-40B4-BE49-F238E27FC236}">
                  <a16:creationId xmlns:a16="http://schemas.microsoft.com/office/drawing/2014/main" id="{A2158265-9114-B00B-0BAE-B26DBC3067DF}"/>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5" name="Oval 584">
              <a:extLst>
                <a:ext uri="{FF2B5EF4-FFF2-40B4-BE49-F238E27FC236}">
                  <a16:creationId xmlns:a16="http://schemas.microsoft.com/office/drawing/2014/main" id="{22D5CA9E-4D48-FFE6-EC61-70C0C463A9F6}"/>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6" name="Oval 585">
              <a:extLst>
                <a:ext uri="{FF2B5EF4-FFF2-40B4-BE49-F238E27FC236}">
                  <a16:creationId xmlns:a16="http://schemas.microsoft.com/office/drawing/2014/main" id="{1D25C3BE-E2D3-3CA0-28AF-9BDC06FE947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7" name="Oval 586">
              <a:extLst>
                <a:ext uri="{FF2B5EF4-FFF2-40B4-BE49-F238E27FC236}">
                  <a16:creationId xmlns:a16="http://schemas.microsoft.com/office/drawing/2014/main" id="{7024E469-8C5D-973F-9F00-927FD0CC84A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8" name="Oval 587">
              <a:extLst>
                <a:ext uri="{FF2B5EF4-FFF2-40B4-BE49-F238E27FC236}">
                  <a16:creationId xmlns:a16="http://schemas.microsoft.com/office/drawing/2014/main" id="{6C258BD0-7D8F-DC0C-1AFF-37941DB5C983}"/>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9" name="Oval 588">
              <a:extLst>
                <a:ext uri="{FF2B5EF4-FFF2-40B4-BE49-F238E27FC236}">
                  <a16:creationId xmlns:a16="http://schemas.microsoft.com/office/drawing/2014/main" id="{8312ADD8-AA00-72EB-9794-F7F6393CE6EF}"/>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0" name="Oval 589">
              <a:extLst>
                <a:ext uri="{FF2B5EF4-FFF2-40B4-BE49-F238E27FC236}">
                  <a16:creationId xmlns:a16="http://schemas.microsoft.com/office/drawing/2014/main" id="{C0EE3C39-2267-ACAE-B3E8-C97ACFD3A61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1" name="Oval 590">
              <a:extLst>
                <a:ext uri="{FF2B5EF4-FFF2-40B4-BE49-F238E27FC236}">
                  <a16:creationId xmlns:a16="http://schemas.microsoft.com/office/drawing/2014/main" id="{ED927E0A-7E7B-9A8E-A196-489645746D28}"/>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2" name="Oval 591">
              <a:extLst>
                <a:ext uri="{FF2B5EF4-FFF2-40B4-BE49-F238E27FC236}">
                  <a16:creationId xmlns:a16="http://schemas.microsoft.com/office/drawing/2014/main" id="{C2BF34DA-7E33-3CFB-7633-B88B9AF7A0E6}"/>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3" name="Oval 592">
              <a:extLst>
                <a:ext uri="{FF2B5EF4-FFF2-40B4-BE49-F238E27FC236}">
                  <a16:creationId xmlns:a16="http://schemas.microsoft.com/office/drawing/2014/main" id="{E3C90510-46EC-1BD8-5805-6D744E234897}"/>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4" name="Oval 593">
              <a:extLst>
                <a:ext uri="{FF2B5EF4-FFF2-40B4-BE49-F238E27FC236}">
                  <a16:creationId xmlns:a16="http://schemas.microsoft.com/office/drawing/2014/main" id="{F79D1E49-D1D5-9626-FDE8-65C4EE7128A7}"/>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5" name="Oval 594">
              <a:extLst>
                <a:ext uri="{FF2B5EF4-FFF2-40B4-BE49-F238E27FC236}">
                  <a16:creationId xmlns:a16="http://schemas.microsoft.com/office/drawing/2014/main" id="{C688B6CD-5E05-BA62-A89D-D0F5BFA523E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96" name="Straight Connector 595">
              <a:extLst>
                <a:ext uri="{FF2B5EF4-FFF2-40B4-BE49-F238E27FC236}">
                  <a16:creationId xmlns:a16="http://schemas.microsoft.com/office/drawing/2014/main" id="{CBD6B71E-306F-744D-9B89-73A83ACF7A6B}"/>
                </a:ext>
              </a:extLst>
            </p:cNvPr>
            <p:cNvCxnSpPr>
              <a:cxnSpLocks noGrp="1" noRot="1" noMove="1" noResize="1" noEditPoints="1" noAdjustHandles="1" noChangeArrowheads="1" noChangeShapeType="1"/>
              <a:stCxn id="584" idx="6"/>
              <a:endCxn id="587"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9A06898-6D08-BEB8-56CB-C13052AD1B75}"/>
                </a:ext>
              </a:extLst>
            </p:cNvPr>
            <p:cNvCxnSpPr>
              <a:cxnSpLocks noGrp="1" noRot="1" noMove="1" noResize="1" noEditPoints="1" noAdjustHandles="1" noChangeArrowheads="1" noChangeShapeType="1"/>
              <a:stCxn id="585" idx="6"/>
              <a:endCxn id="588"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E0E50259-A3DE-1F01-E091-ED06B51225D6}"/>
                </a:ext>
              </a:extLst>
            </p:cNvPr>
            <p:cNvCxnSpPr>
              <a:cxnSpLocks noGrp="1" noRot="1" noMove="1" noResize="1" noEditPoints="1" noAdjustHandles="1" noChangeArrowheads="1" noChangeShapeType="1"/>
              <a:stCxn id="584" idx="6"/>
              <a:endCxn id="588"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753D554-9C72-91DD-5DF6-6102EFF45F06}"/>
                </a:ext>
              </a:extLst>
            </p:cNvPr>
            <p:cNvCxnSpPr>
              <a:cxnSpLocks noGrp="1" noRot="1" noMove="1" noResize="1" noEditPoints="1" noAdjustHandles="1" noChangeArrowheads="1" noChangeShapeType="1"/>
              <a:stCxn id="585" idx="6"/>
              <a:endCxn id="589"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67BCCF2-1BCF-0DD8-6079-AA4F06B2F0C3}"/>
                </a:ext>
              </a:extLst>
            </p:cNvPr>
            <p:cNvCxnSpPr>
              <a:cxnSpLocks noGrp="1" noRot="1" noMove="1" noResize="1" noEditPoints="1" noAdjustHandles="1" noChangeArrowheads="1" noChangeShapeType="1"/>
              <a:stCxn id="585" idx="6"/>
              <a:endCxn id="587"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F172680B-A21E-B80E-49B0-96F5D41B9020}"/>
                </a:ext>
              </a:extLst>
            </p:cNvPr>
            <p:cNvCxnSpPr>
              <a:cxnSpLocks noGrp="1" noRot="1" noMove="1" noResize="1" noEditPoints="1" noAdjustHandles="1" noChangeArrowheads="1" noChangeShapeType="1"/>
              <a:stCxn id="586"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5230A9DE-BAF5-74DE-0011-0D1F49EF1C41}"/>
                </a:ext>
              </a:extLst>
            </p:cNvPr>
            <p:cNvCxnSpPr>
              <a:cxnSpLocks noGrp="1" noRot="1" noMove="1" noResize="1" noEditPoints="1" noAdjustHandles="1" noChangeArrowheads="1" noChangeShapeType="1"/>
              <a:stCxn id="584" idx="6"/>
              <a:endCxn id="589"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DE2E75C6-0DDD-6EE6-BF92-530430F5F3A6}"/>
                </a:ext>
              </a:extLst>
            </p:cNvPr>
            <p:cNvCxnSpPr>
              <a:cxnSpLocks noGrp="1" noRot="1" noMove="1" noResize="1" noEditPoints="1" noAdjustHandles="1" noChangeArrowheads="1" noChangeShapeType="1"/>
              <a:stCxn id="586" idx="6"/>
              <a:endCxn id="590"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EC4AEEC1-C2EA-3F01-1089-3D6FB252ECD0}"/>
                </a:ext>
              </a:extLst>
            </p:cNvPr>
            <p:cNvCxnSpPr>
              <a:cxnSpLocks noGrp="1" noRot="1" noMove="1" noResize="1" noEditPoints="1" noAdjustHandles="1" noChangeArrowheads="1" noChangeShapeType="1"/>
              <a:stCxn id="589" idx="6"/>
              <a:endCxn id="592"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EA4ADF75-C50D-92CC-4BD1-69FF1E107EFC}"/>
                </a:ext>
              </a:extLst>
            </p:cNvPr>
            <p:cNvCxnSpPr>
              <a:cxnSpLocks noGrp="1" noRot="1" noMove="1" noResize="1" noEditPoints="1" noAdjustHandles="1" noChangeArrowheads="1" noChangeShapeType="1"/>
              <a:stCxn id="588" idx="6"/>
              <a:endCxn id="591"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E7B0EDE8-BA8A-C82F-D151-092C1F9E910B}"/>
                </a:ext>
              </a:extLst>
            </p:cNvPr>
            <p:cNvCxnSpPr>
              <a:cxnSpLocks noGrp="1" noRot="1" noMove="1" noResize="1" noEditPoints="1" noAdjustHandles="1" noChangeArrowheads="1" noChangeShapeType="1"/>
              <a:stCxn id="592" idx="2"/>
              <a:endCxn id="587"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290BBD26-6B3A-E617-5BB2-105616116270}"/>
                </a:ext>
              </a:extLst>
            </p:cNvPr>
            <p:cNvCxnSpPr>
              <a:cxnSpLocks noGrp="1" noRot="1" noMove="1" noResize="1" noEditPoints="1" noAdjustHandles="1" noChangeArrowheads="1" noChangeShapeType="1"/>
              <a:stCxn id="593" idx="2"/>
              <a:endCxn id="588"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F6618CFE-A9CE-0852-B0DF-7B7C08BF8A66}"/>
                </a:ext>
              </a:extLst>
            </p:cNvPr>
            <p:cNvCxnSpPr>
              <a:cxnSpLocks noGrp="1" noRot="1" noMove="1" noResize="1" noEditPoints="1" noAdjustHandles="1" noChangeArrowheads="1" noChangeShapeType="1"/>
              <a:stCxn id="593" idx="2"/>
              <a:endCxn id="589"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5FAA7B9C-6C47-A61A-26A5-1F19C0293159}"/>
                </a:ext>
              </a:extLst>
            </p:cNvPr>
            <p:cNvCxnSpPr>
              <a:cxnSpLocks noGrp="1" noRot="1" noMove="1" noResize="1" noEditPoints="1" noAdjustHandles="1" noChangeArrowheads="1" noChangeShapeType="1"/>
              <a:stCxn id="592" idx="2"/>
              <a:endCxn id="588"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FC6A0C2F-320B-F6E2-CC90-0222C7ED4F9E}"/>
                </a:ext>
              </a:extLst>
            </p:cNvPr>
            <p:cNvCxnSpPr>
              <a:cxnSpLocks noGrp="1" noRot="1" noMove="1" noResize="1" noEditPoints="1" noAdjustHandles="1" noChangeArrowheads="1" noChangeShapeType="1"/>
              <a:stCxn id="591" idx="2"/>
              <a:endCxn id="587"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02772D09-192F-BDFA-1AB5-A1CF0B6278E9}"/>
                </a:ext>
              </a:extLst>
            </p:cNvPr>
            <p:cNvCxnSpPr>
              <a:cxnSpLocks noGrp="1" noRot="1" noMove="1" noResize="1" noEditPoints="1" noAdjustHandles="1" noChangeArrowheads="1" noChangeShapeType="1"/>
              <a:stCxn id="585" idx="6"/>
              <a:endCxn id="590"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153FCC5C-E5F0-3635-3362-DEC9B4640CF7}"/>
                </a:ext>
              </a:extLst>
            </p:cNvPr>
            <p:cNvCxnSpPr>
              <a:cxnSpLocks noGrp="1" noRot="1" noMove="1" noResize="1" noEditPoints="1" noAdjustHandles="1" noChangeArrowheads="1" noChangeShapeType="1"/>
              <a:stCxn id="590" idx="6"/>
              <a:endCxn id="592"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ED82ACB7-90FF-71EE-B079-B8051D93D6F4}"/>
                </a:ext>
              </a:extLst>
            </p:cNvPr>
            <p:cNvCxnSpPr>
              <a:cxnSpLocks noGrp="1" noRot="1" noMove="1" noResize="1" noEditPoints="1" noAdjustHandles="1" noChangeArrowheads="1" noChangeShapeType="1"/>
              <a:stCxn id="593" idx="2"/>
              <a:endCxn id="587"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E11A25ED-0254-08E3-BF15-BF8A580C39AE}"/>
                </a:ext>
              </a:extLst>
            </p:cNvPr>
            <p:cNvCxnSpPr>
              <a:cxnSpLocks noGrp="1" noRot="1" noMove="1" noResize="1" noEditPoints="1" noAdjustHandles="1" noChangeArrowheads="1" noChangeShapeType="1"/>
              <a:stCxn id="584" idx="6"/>
              <a:endCxn id="590"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7929E07F-CD65-7D76-4DF4-BF7A980E1982}"/>
                </a:ext>
              </a:extLst>
            </p:cNvPr>
            <p:cNvCxnSpPr>
              <a:cxnSpLocks noGrp="1" noRot="1" noMove="1" noResize="1" noEditPoints="1" noAdjustHandles="1" noChangeArrowheads="1" noChangeShapeType="1"/>
              <a:stCxn id="586" idx="6"/>
              <a:endCxn id="589"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88E9E56A-8896-ABDC-3177-8EFEF2DCA6A3}"/>
                </a:ext>
              </a:extLst>
            </p:cNvPr>
            <p:cNvCxnSpPr>
              <a:cxnSpLocks noGrp="1" noRot="1" noMove="1" noResize="1" noEditPoints="1" noAdjustHandles="1" noChangeArrowheads="1" noChangeShapeType="1"/>
              <a:stCxn id="586" idx="6"/>
              <a:endCxn id="587"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9A4D2E6-8640-A0E0-C42F-9F4E23B86C21}"/>
                </a:ext>
              </a:extLst>
            </p:cNvPr>
            <p:cNvCxnSpPr>
              <a:cxnSpLocks noGrp="1" noRot="1" noMove="1" noResize="1" noEditPoints="1" noAdjustHandles="1" noChangeArrowheads="1" noChangeShapeType="1"/>
              <a:stCxn id="594" idx="2"/>
              <a:endCxn id="590"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58EE4299-B003-AD46-C1A1-22CA8E56B0B4}"/>
                </a:ext>
              </a:extLst>
            </p:cNvPr>
            <p:cNvCxnSpPr>
              <a:cxnSpLocks noGrp="1" noRot="1" noMove="1" noResize="1" noEditPoints="1" noAdjustHandles="1" noChangeArrowheads="1" noChangeShapeType="1"/>
              <a:stCxn id="590" idx="6"/>
              <a:endCxn id="593"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47BAF9B9-A5E9-05B7-2FD8-E8E09EAB693A}"/>
                </a:ext>
              </a:extLst>
            </p:cNvPr>
            <p:cNvCxnSpPr>
              <a:cxnSpLocks noGrp="1" noRot="1" noMove="1" noResize="1" noEditPoints="1" noAdjustHandles="1" noChangeArrowheads="1" noChangeShapeType="1"/>
              <a:stCxn id="594" idx="2"/>
              <a:endCxn id="589"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5550D555-EB5E-3A1B-07A6-0676D283094E}"/>
                </a:ext>
              </a:extLst>
            </p:cNvPr>
            <p:cNvCxnSpPr>
              <a:cxnSpLocks noGrp="1" noRot="1" noMove="1" noResize="1" noEditPoints="1" noAdjustHandles="1" noChangeArrowheads="1" noChangeShapeType="1"/>
              <a:stCxn id="590" idx="6"/>
              <a:endCxn id="591"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CE974B8E-FE32-48EC-79A2-1532F69FDB29}"/>
                </a:ext>
              </a:extLst>
            </p:cNvPr>
            <p:cNvCxnSpPr>
              <a:cxnSpLocks noGrp="1" noRot="1" noMove="1" noResize="1" noEditPoints="1" noAdjustHandles="1" noChangeArrowheads="1" noChangeShapeType="1"/>
              <a:stCxn id="594" idx="2"/>
              <a:endCxn id="588"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77DD9D84-A5FE-A766-9CEC-8B273B02A43B}"/>
                </a:ext>
              </a:extLst>
            </p:cNvPr>
            <p:cNvCxnSpPr>
              <a:cxnSpLocks noGrp="1" noRot="1" noMove="1" noResize="1" noEditPoints="1" noAdjustHandles="1" noChangeArrowheads="1" noChangeShapeType="1"/>
              <a:stCxn id="594" idx="2"/>
              <a:endCxn id="587"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6EF23032-E0FD-1548-B970-4813DCF4EE63}"/>
                </a:ext>
              </a:extLst>
            </p:cNvPr>
            <p:cNvCxnSpPr>
              <a:cxnSpLocks noGrp="1" noRot="1" noMove="1" noResize="1" noEditPoints="1" noAdjustHandles="1" noChangeArrowheads="1" noChangeShapeType="1"/>
              <a:stCxn id="589" idx="6"/>
              <a:endCxn id="591"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261F71BC-9F9E-1DDF-D7FA-A578B5B003CD}"/>
                </a:ext>
              </a:extLst>
            </p:cNvPr>
            <p:cNvCxnSpPr>
              <a:cxnSpLocks noGrp="1" noRot="1" noMove="1" noResize="1" noEditPoints="1" noAdjustHandles="1" noChangeArrowheads="1" noChangeShapeType="1"/>
              <a:stCxn id="595" idx="2"/>
              <a:endCxn id="591"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59479187-EC93-E43E-E874-378CB1AC8BE2}"/>
                </a:ext>
              </a:extLst>
            </p:cNvPr>
            <p:cNvCxnSpPr>
              <a:cxnSpLocks noGrp="1" noRot="1" noMove="1" noResize="1" noEditPoints="1" noAdjustHandles="1" noChangeArrowheads="1" noChangeShapeType="1"/>
              <a:stCxn id="595" idx="2"/>
              <a:endCxn id="592"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E93CFC77-C509-5086-2E5B-5347E5A597FA}"/>
                </a:ext>
              </a:extLst>
            </p:cNvPr>
            <p:cNvCxnSpPr>
              <a:cxnSpLocks noGrp="1" noRot="1" noMove="1" noResize="1" noEditPoints="1" noAdjustHandles="1" noChangeArrowheads="1" noChangeShapeType="1"/>
              <a:stCxn id="595" idx="2"/>
              <a:endCxn id="593"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B0450456-6DDD-8860-20F3-F0BBA30B9215}"/>
                </a:ext>
              </a:extLst>
            </p:cNvPr>
            <p:cNvCxnSpPr>
              <a:cxnSpLocks noGrp="1" noRot="1" noMove="1" noResize="1" noEditPoints="1" noAdjustHandles="1" noChangeArrowheads="1" noChangeShapeType="1"/>
              <a:stCxn id="595" idx="2"/>
              <a:endCxn id="594"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8" name="直線矢印コネクタ 103">
            <a:extLst>
              <a:ext uri="{FF2B5EF4-FFF2-40B4-BE49-F238E27FC236}">
                <a16:creationId xmlns:a16="http://schemas.microsoft.com/office/drawing/2014/main" id="{8D4D5D87-D46A-A1A0-9199-A644C857F4E4}"/>
              </a:ext>
            </a:extLst>
          </p:cNvPr>
          <p:cNvCxnSpPr>
            <a:cxnSpLocks noGrp="1" noRot="1" noMove="1" noResize="1" noEditPoints="1" noAdjustHandles="1" noChangeArrowheads="1" noChangeShapeType="1"/>
          </p:cNvCxnSpPr>
          <p:nvPr/>
        </p:nvCxnSpPr>
        <p:spPr>
          <a:xfrm>
            <a:off x="3998850" y="24954852"/>
            <a:ext cx="104833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9" name="直線矢印コネクタ 103">
            <a:extLst>
              <a:ext uri="{FF2B5EF4-FFF2-40B4-BE49-F238E27FC236}">
                <a16:creationId xmlns:a16="http://schemas.microsoft.com/office/drawing/2014/main" id="{584F0D3C-A540-734E-0493-A2BB22434759}"/>
              </a:ext>
            </a:extLst>
          </p:cNvPr>
          <p:cNvCxnSpPr>
            <a:cxnSpLocks noGrp="1" noRot="1" noMove="1" noResize="1" noEditPoints="1" noAdjustHandles="1" noChangeArrowheads="1" noChangeShapeType="1"/>
          </p:cNvCxnSpPr>
          <p:nvPr/>
        </p:nvCxnSpPr>
        <p:spPr>
          <a:xfrm>
            <a:off x="6990353" y="23880137"/>
            <a:ext cx="135081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0" name="直線矢印コネクタ 103">
            <a:extLst>
              <a:ext uri="{FF2B5EF4-FFF2-40B4-BE49-F238E27FC236}">
                <a16:creationId xmlns:a16="http://schemas.microsoft.com/office/drawing/2014/main" id="{13581CA0-785B-EAFC-4D07-C9D51127610C}"/>
              </a:ext>
            </a:extLst>
          </p:cNvPr>
          <p:cNvCxnSpPr>
            <a:cxnSpLocks noGrp="1" noRot="1" noMove="1" noResize="1" noEditPoints="1" noAdjustHandles="1" noChangeArrowheads="1" noChangeShapeType="1"/>
          </p:cNvCxnSpPr>
          <p:nvPr/>
        </p:nvCxnSpPr>
        <p:spPr>
          <a:xfrm>
            <a:off x="4363720" y="26261286"/>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1" name="直線矢印コネクタ 103">
            <a:extLst>
              <a:ext uri="{FF2B5EF4-FFF2-40B4-BE49-F238E27FC236}">
                <a16:creationId xmlns:a16="http://schemas.microsoft.com/office/drawing/2014/main" id="{5C29B8E6-8ECC-3AA5-2528-05CE1973CD17}"/>
              </a:ext>
            </a:extLst>
          </p:cNvPr>
          <p:cNvCxnSpPr>
            <a:cxnSpLocks noGrp="1" noRot="1" noMove="1" noResize="1" noEditPoints="1" noAdjustHandles="1" noChangeArrowheads="1" noChangeShapeType="1"/>
          </p:cNvCxnSpPr>
          <p:nvPr/>
        </p:nvCxnSpPr>
        <p:spPr>
          <a:xfrm>
            <a:off x="6558536" y="24946160"/>
            <a:ext cx="17826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2" name="直線矢印コネクタ 103">
            <a:extLst>
              <a:ext uri="{FF2B5EF4-FFF2-40B4-BE49-F238E27FC236}">
                <a16:creationId xmlns:a16="http://schemas.microsoft.com/office/drawing/2014/main" id="{0F065706-A911-5424-A34C-F0EA648EE129}"/>
              </a:ext>
            </a:extLst>
          </p:cNvPr>
          <p:cNvCxnSpPr>
            <a:cxnSpLocks noGrp="1" noRot="1" noMove="1" noResize="1" noEditPoints="1" noAdjustHandles="1" noChangeArrowheads="1" noChangeShapeType="1"/>
          </p:cNvCxnSpPr>
          <p:nvPr/>
        </p:nvCxnSpPr>
        <p:spPr>
          <a:xfrm>
            <a:off x="4363720" y="23880137"/>
            <a:ext cx="68346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966" name="Group 965">
            <a:extLst>
              <a:ext uri="{FF2B5EF4-FFF2-40B4-BE49-F238E27FC236}">
                <a16:creationId xmlns:a16="http://schemas.microsoft.com/office/drawing/2014/main" id="{7E64A54E-23C4-570C-8322-E1024A7249ED}"/>
              </a:ext>
            </a:extLst>
          </p:cNvPr>
          <p:cNvGrpSpPr>
            <a:grpSpLocks noGrp="1" noUngrp="1" noRot="1" noMove="1" noResize="1"/>
          </p:cNvGrpSpPr>
          <p:nvPr/>
        </p:nvGrpSpPr>
        <p:grpSpPr>
          <a:xfrm>
            <a:off x="8378505" y="23415585"/>
            <a:ext cx="2814418" cy="3553885"/>
            <a:chOff x="8502616" y="24184351"/>
            <a:chExt cx="2814418" cy="3553885"/>
          </a:xfrm>
        </p:grpSpPr>
        <p:sp>
          <p:nvSpPr>
            <p:cNvPr id="637" name="角丸四角形 161">
              <a:extLst>
                <a:ext uri="{FF2B5EF4-FFF2-40B4-BE49-F238E27FC236}">
                  <a16:creationId xmlns:a16="http://schemas.microsoft.com/office/drawing/2014/main" id="{CB8C5F97-955E-354A-FC5D-069648C010F8}"/>
                </a:ext>
              </a:extLst>
            </p:cNvPr>
            <p:cNvSpPr>
              <a:spLocks noGrp="1" noRot="1" noMove="1" noResize="1" noEditPoints="1" noAdjustHandles="1" noChangeArrowheads="1" noChangeShapeType="1"/>
            </p:cNvSpPr>
            <p:nvPr/>
          </p:nvSpPr>
          <p:spPr>
            <a:xfrm>
              <a:off x="8502616" y="24184351"/>
              <a:ext cx="2814418" cy="3553885"/>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41" name="Picture 640">
              <a:extLst>
                <a:ext uri="{FF2B5EF4-FFF2-40B4-BE49-F238E27FC236}">
                  <a16:creationId xmlns:a16="http://schemas.microsoft.com/office/drawing/2014/main" id="{DBE7F229-C4C5-47A7-D29F-DB9531A523F6}"/>
                </a:ext>
              </a:extLst>
            </p:cNvPr>
            <p:cNvPicPr>
              <a:picLocks noGrp="1" noRot="1" noChangeAspect="1" noMove="1" noResize="1" noEditPoints="1" noAdjustHandles="1" noChangeArrowheads="1" noChangeShapeType="1" noCrop="1"/>
            </p:cNvPicPr>
            <p:nvPr/>
          </p:nvPicPr>
          <p:blipFill>
            <a:blip r:embed="rId21"/>
            <a:srcRect t="6440"/>
            <a:stretch/>
          </p:blipFill>
          <p:spPr>
            <a:xfrm>
              <a:off x="8635015" y="24542322"/>
              <a:ext cx="2538368" cy="2956161"/>
            </a:xfrm>
            <a:prstGeom prst="rect">
              <a:avLst/>
            </a:prstGeom>
          </p:spPr>
        </p:pic>
      </p:grpSp>
      <p:cxnSp>
        <p:nvCxnSpPr>
          <p:cNvPr id="656" name="直線矢印コネクタ 130">
            <a:extLst>
              <a:ext uri="{FF2B5EF4-FFF2-40B4-BE49-F238E27FC236}">
                <a16:creationId xmlns:a16="http://schemas.microsoft.com/office/drawing/2014/main" id="{382D2036-051F-BBF0-B762-EF8056F57A07}"/>
              </a:ext>
            </a:extLst>
          </p:cNvPr>
          <p:cNvCxnSpPr>
            <a:cxnSpLocks noGrp="1" noRot="1" noMove="1" noResize="1" noEditPoints="1" noAdjustHandles="1" noChangeArrowheads="1" noChangeShapeType="1"/>
          </p:cNvCxnSpPr>
          <p:nvPr/>
        </p:nvCxnSpPr>
        <p:spPr>
          <a:xfrm>
            <a:off x="6577518" y="26254521"/>
            <a:ext cx="1763653"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709" name="テキスト ボックス 6">
            <a:extLst>
              <a:ext uri="{FF2B5EF4-FFF2-40B4-BE49-F238E27FC236}">
                <a16:creationId xmlns:a16="http://schemas.microsoft.com/office/drawing/2014/main" id="{7722A780-DF2E-3DAA-29FE-704A28A509AE}"/>
              </a:ext>
            </a:extLst>
          </p:cNvPr>
          <p:cNvSpPr txBox="1">
            <a:spLocks noGrp="1" noRot="1" noMove="1" noResize="1" noEditPoints="1" noAdjustHandles="1" noChangeArrowheads="1" noChangeShapeType="1"/>
          </p:cNvSpPr>
          <p:nvPr/>
        </p:nvSpPr>
        <p:spPr>
          <a:xfrm>
            <a:off x="1642268" y="27349151"/>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cxnSp>
        <p:nvCxnSpPr>
          <p:cNvPr id="801" name="直線矢印コネクタ 103">
            <a:extLst>
              <a:ext uri="{FF2B5EF4-FFF2-40B4-BE49-F238E27FC236}">
                <a16:creationId xmlns:a16="http://schemas.microsoft.com/office/drawing/2014/main" id="{69FDCA02-8364-370E-7F87-71ACDAF4EB48}"/>
              </a:ext>
            </a:extLst>
          </p:cNvPr>
          <p:cNvCxnSpPr>
            <a:cxnSpLocks noGrp="1" noRot="1" noMove="1" noResize="1" noEditPoints="1" noAdjustHandles="1" noChangeArrowheads="1" noChangeShapeType="1"/>
          </p:cNvCxnSpPr>
          <p:nvPr/>
        </p:nvCxnSpPr>
        <p:spPr>
          <a:xfrm flipV="1">
            <a:off x="7317416" y="28257371"/>
            <a:ext cx="0" cy="1272623"/>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3" name="直線矢印コネクタ 103">
            <a:extLst>
              <a:ext uri="{FF2B5EF4-FFF2-40B4-BE49-F238E27FC236}">
                <a16:creationId xmlns:a16="http://schemas.microsoft.com/office/drawing/2014/main" id="{2DFC27E7-81F7-6177-3177-B786B664A9F2}"/>
              </a:ext>
            </a:extLst>
          </p:cNvPr>
          <p:cNvCxnSpPr>
            <a:cxnSpLocks noGrp="1" noRot="1" noMove="1" noResize="1" noEditPoints="1" noAdjustHandles="1" noChangeArrowheads="1" noChangeShapeType="1"/>
          </p:cNvCxnSpPr>
          <p:nvPr/>
        </p:nvCxnSpPr>
        <p:spPr>
          <a:xfrm flipV="1">
            <a:off x="7874099" y="28480226"/>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4" name="直線矢印コネクタ 103">
            <a:extLst>
              <a:ext uri="{FF2B5EF4-FFF2-40B4-BE49-F238E27FC236}">
                <a16:creationId xmlns:a16="http://schemas.microsoft.com/office/drawing/2014/main" id="{A6C8B4B0-6ED4-581D-51BC-B931A9325C55}"/>
              </a:ext>
            </a:extLst>
          </p:cNvPr>
          <p:cNvCxnSpPr>
            <a:cxnSpLocks noGrp="1" noRot="1" noMove="1" noResize="1" noEditPoints="1" noAdjustHandles="1" noChangeArrowheads="1" noChangeShapeType="1"/>
          </p:cNvCxnSpPr>
          <p:nvPr/>
        </p:nvCxnSpPr>
        <p:spPr>
          <a:xfrm>
            <a:off x="7874099" y="28475646"/>
            <a:ext cx="93414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7" name="直線矢印コネクタ 103">
            <a:extLst>
              <a:ext uri="{FF2B5EF4-FFF2-40B4-BE49-F238E27FC236}">
                <a16:creationId xmlns:a16="http://schemas.microsoft.com/office/drawing/2014/main" id="{D89727BC-A9F1-1437-8EA2-629F4DC0124C}"/>
              </a:ext>
            </a:extLst>
          </p:cNvPr>
          <p:cNvCxnSpPr>
            <a:cxnSpLocks noGrp="1" noRot="1" noMove="1" noResize="1" noEditPoints="1" noAdjustHandles="1" noChangeArrowheads="1" noChangeShapeType="1"/>
          </p:cNvCxnSpPr>
          <p:nvPr/>
        </p:nvCxnSpPr>
        <p:spPr>
          <a:xfrm>
            <a:off x="6577518" y="30817691"/>
            <a:ext cx="217795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0" name="直線矢印コネクタ 103">
            <a:extLst>
              <a:ext uri="{FF2B5EF4-FFF2-40B4-BE49-F238E27FC236}">
                <a16:creationId xmlns:a16="http://schemas.microsoft.com/office/drawing/2014/main" id="{CCA18320-8225-696F-540E-DF346242AD69}"/>
              </a:ext>
            </a:extLst>
          </p:cNvPr>
          <p:cNvCxnSpPr>
            <a:cxnSpLocks noGrp="1" noRot="1" noMove="1" noResize="1" noEditPoints="1" noAdjustHandles="1" noChangeArrowheads="1" noChangeShapeType="1"/>
          </p:cNvCxnSpPr>
          <p:nvPr/>
        </p:nvCxnSpPr>
        <p:spPr>
          <a:xfrm>
            <a:off x="6558536" y="29529994"/>
            <a:ext cx="219694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6" name="直線矢印コネクタ 103">
            <a:extLst>
              <a:ext uri="{FF2B5EF4-FFF2-40B4-BE49-F238E27FC236}">
                <a16:creationId xmlns:a16="http://schemas.microsoft.com/office/drawing/2014/main" id="{8CB60504-2E11-8A12-FC04-9981EDCEFB70}"/>
              </a:ext>
            </a:extLst>
          </p:cNvPr>
          <p:cNvCxnSpPr>
            <a:cxnSpLocks noGrp="1" noRot="1" noMove="1" noResize="1" noEditPoints="1" noAdjustHandles="1" noChangeArrowheads="1" noChangeShapeType="1"/>
          </p:cNvCxnSpPr>
          <p:nvPr/>
        </p:nvCxnSpPr>
        <p:spPr>
          <a:xfrm>
            <a:off x="9749497" y="28748575"/>
            <a:ext cx="0" cy="513401"/>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45" name="TextBox 844">
                <a:extLst>
                  <a:ext uri="{FF2B5EF4-FFF2-40B4-BE49-F238E27FC236}">
                    <a16:creationId xmlns:a16="http://schemas.microsoft.com/office/drawing/2014/main" id="{A0925A6A-85BA-195D-2DB6-1741821BDCC3}"/>
                  </a:ext>
                </a:extLst>
              </p:cNvPr>
              <p:cNvSpPr txBox="1">
                <a:spLocks noGrp="1" noRot="1" noMove="1" noResize="1" noEditPoints="1" noAdjustHandles="1" noChangeArrowheads="1" noChangeShapeType="1"/>
              </p:cNvSpPr>
              <p:nvPr/>
            </p:nvSpPr>
            <p:spPr>
              <a:xfrm>
                <a:off x="11244566" y="24508949"/>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p:sp>
            <p:nvSpPr>
              <p:cNvPr id="845" name="TextBox 844">
                <a:extLst>
                  <a:ext uri="{FF2B5EF4-FFF2-40B4-BE49-F238E27FC236}">
                    <a16:creationId xmlns:a16="http://schemas.microsoft.com/office/drawing/2014/main" id="{A0925A6A-85BA-195D-2DB6-1741821BDCC3}"/>
                  </a:ext>
                </a:extLst>
              </p:cNvPr>
              <p:cNvSpPr txBox="1">
                <a:spLocks noGrp="1" noRot="1" noChangeAspect="1" noMove="1" noResize="1" noEditPoints="1" noAdjustHandles="1" noChangeArrowheads="1" noChangeShapeType="1" noTextEdit="1"/>
              </p:cNvSpPr>
              <p:nvPr/>
            </p:nvSpPr>
            <p:spPr>
              <a:xfrm>
                <a:off x="11244566" y="24508949"/>
                <a:ext cx="737707" cy="369332"/>
              </a:xfrm>
              <a:prstGeom prst="rect">
                <a:avLst/>
              </a:prstGeom>
              <a:blipFill>
                <a:blip r:embed="rId22"/>
                <a:stretch>
                  <a:fillRect/>
                </a:stretch>
              </a:blipFill>
            </p:spPr>
            <p:txBody>
              <a:bodyPr/>
              <a:lstStyle/>
              <a:p>
                <a:r>
                  <a:rPr lang="ja-JP" altLang="en-US">
                    <a:noFill/>
                  </a:rPr>
                  <a:t> </a:t>
                </a:r>
              </a:p>
            </p:txBody>
          </p:sp>
        </mc:Fallback>
      </mc:AlternateContent>
      <p:grpSp>
        <p:nvGrpSpPr>
          <p:cNvPr id="851" name="Group 850">
            <a:extLst>
              <a:ext uri="{FF2B5EF4-FFF2-40B4-BE49-F238E27FC236}">
                <a16:creationId xmlns:a16="http://schemas.microsoft.com/office/drawing/2014/main" id="{C688A129-F875-708F-E93D-699C594077AA}"/>
              </a:ext>
            </a:extLst>
          </p:cNvPr>
          <p:cNvGrpSpPr>
            <a:grpSpLocks noGrp="1" noUngrp="1" noRot="1" noMove="1" noResize="1"/>
          </p:cNvGrpSpPr>
          <p:nvPr/>
        </p:nvGrpSpPr>
        <p:grpSpPr>
          <a:xfrm>
            <a:off x="1497556" y="23398453"/>
            <a:ext cx="2738926" cy="2964350"/>
            <a:chOff x="1610074" y="20392542"/>
            <a:chExt cx="2631122" cy="2835467"/>
          </a:xfrm>
        </p:grpSpPr>
        <p:grpSp>
          <p:nvGrpSpPr>
            <p:cNvPr id="852" name="Group 851">
              <a:extLst>
                <a:ext uri="{FF2B5EF4-FFF2-40B4-BE49-F238E27FC236}">
                  <a16:creationId xmlns:a16="http://schemas.microsoft.com/office/drawing/2014/main" id="{1430A877-43C7-AB07-31E1-1488CD4904CB}"/>
                </a:ext>
              </a:extLst>
            </p:cNvPr>
            <p:cNvGrpSpPr>
              <a:grpSpLocks noGrp="1" noUngrp="1" noRot="1" noMove="1" noResize="1"/>
            </p:cNvGrpSpPr>
            <p:nvPr/>
          </p:nvGrpSpPr>
          <p:grpSpPr>
            <a:xfrm>
              <a:off x="1610074" y="20392542"/>
              <a:ext cx="2310687" cy="2150392"/>
              <a:chOff x="129887" y="1366101"/>
              <a:chExt cx="3250957" cy="3025435"/>
            </a:xfrm>
          </p:grpSpPr>
          <p:grpSp>
            <p:nvGrpSpPr>
              <p:cNvPr id="881" name="Group 880">
                <a:extLst>
                  <a:ext uri="{FF2B5EF4-FFF2-40B4-BE49-F238E27FC236}">
                    <a16:creationId xmlns:a16="http://schemas.microsoft.com/office/drawing/2014/main" id="{98F96B07-599E-9D10-0CDE-4BD865BE5214}"/>
                  </a:ext>
                </a:extLst>
              </p:cNvPr>
              <p:cNvGrpSpPr>
                <a:grpSpLocks noGrp="1" noUngrp="1" noRot="1" noMove="1" noResize="1"/>
              </p:cNvGrpSpPr>
              <p:nvPr/>
            </p:nvGrpSpPr>
            <p:grpSpPr>
              <a:xfrm>
                <a:off x="129887" y="1366101"/>
                <a:ext cx="3250957" cy="3025435"/>
                <a:chOff x="2535066" y="3550326"/>
                <a:chExt cx="3250957" cy="3025435"/>
              </a:xfrm>
            </p:grpSpPr>
            <p:pic>
              <p:nvPicPr>
                <p:cNvPr id="883" name="Picture 882">
                  <a:extLst>
                    <a:ext uri="{FF2B5EF4-FFF2-40B4-BE49-F238E27FC236}">
                      <a16:creationId xmlns:a16="http://schemas.microsoft.com/office/drawing/2014/main" id="{30649DDB-A553-6C49-D094-993CA23A4FF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884" name="Group 883">
                  <a:extLst>
                    <a:ext uri="{FF2B5EF4-FFF2-40B4-BE49-F238E27FC236}">
                      <a16:creationId xmlns:a16="http://schemas.microsoft.com/office/drawing/2014/main" id="{18B91E0F-07E8-79D7-09EA-9D6D078172D4}"/>
                    </a:ext>
                  </a:extLst>
                </p:cNvPr>
                <p:cNvGrpSpPr>
                  <a:grpSpLocks noGrp="1" noUngrp="1" noRot="1" noMove="1" noResize="1"/>
                </p:cNvGrpSpPr>
                <p:nvPr/>
              </p:nvGrpSpPr>
              <p:grpSpPr>
                <a:xfrm>
                  <a:off x="2960634" y="3550326"/>
                  <a:ext cx="2825389" cy="3025435"/>
                  <a:chOff x="319740" y="1056187"/>
                  <a:chExt cx="2825389" cy="3025435"/>
                </a:xfrm>
              </p:grpSpPr>
              <p:grpSp>
                <p:nvGrpSpPr>
                  <p:cNvPr id="885" name="Group 884">
                    <a:extLst>
                      <a:ext uri="{FF2B5EF4-FFF2-40B4-BE49-F238E27FC236}">
                        <a16:creationId xmlns:a16="http://schemas.microsoft.com/office/drawing/2014/main" id="{581E54E7-D493-55C6-743A-44447A24C180}"/>
                      </a:ext>
                    </a:extLst>
                  </p:cNvPr>
                  <p:cNvGrpSpPr>
                    <a:grpSpLocks noGrp="1" noUngrp="1" noRot="1" noMove="1" noResize="1"/>
                  </p:cNvGrpSpPr>
                  <p:nvPr/>
                </p:nvGrpSpPr>
                <p:grpSpPr>
                  <a:xfrm>
                    <a:off x="319740" y="1056187"/>
                    <a:ext cx="2825389" cy="3025435"/>
                    <a:chOff x="319740" y="1056187"/>
                    <a:chExt cx="2825389" cy="3025435"/>
                  </a:xfrm>
                </p:grpSpPr>
                <p:cxnSp>
                  <p:nvCxnSpPr>
                    <p:cNvPr id="887" name="直線矢印コネクタ 103">
                      <a:extLst>
                        <a:ext uri="{FF2B5EF4-FFF2-40B4-BE49-F238E27FC236}">
                          <a16:creationId xmlns:a16="http://schemas.microsoft.com/office/drawing/2014/main" id="{A1FD46D4-89E4-B19F-E2CA-1CED1821EE11}"/>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88" name="TextBox 887">
                          <a:extLst>
                            <a:ext uri="{FF2B5EF4-FFF2-40B4-BE49-F238E27FC236}">
                              <a16:creationId xmlns:a16="http://schemas.microsoft.com/office/drawing/2014/main" id="{99DB5150-A1F5-ED20-A87C-4B6382248CD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88" name="TextBox 887">
                          <a:extLst>
                            <a:ext uri="{FF2B5EF4-FFF2-40B4-BE49-F238E27FC236}">
                              <a16:creationId xmlns:a16="http://schemas.microsoft.com/office/drawing/2014/main" id="{99DB5150-A1F5-ED20-A87C-4B6382248CD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9" name="TextBox 888">
                          <a:extLst>
                            <a:ext uri="{FF2B5EF4-FFF2-40B4-BE49-F238E27FC236}">
                              <a16:creationId xmlns:a16="http://schemas.microsoft.com/office/drawing/2014/main" id="{30CDA93A-2476-D251-2B8C-ED89F601D9BA}"/>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89" name="TextBox 888">
                          <a:extLst>
                            <a:ext uri="{FF2B5EF4-FFF2-40B4-BE49-F238E27FC236}">
                              <a16:creationId xmlns:a16="http://schemas.microsoft.com/office/drawing/2014/main" id="{30CDA93A-2476-D251-2B8C-ED89F601D9BA}"/>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0" name="TextBox 889">
                          <a:extLst>
                            <a:ext uri="{FF2B5EF4-FFF2-40B4-BE49-F238E27FC236}">
                              <a16:creationId xmlns:a16="http://schemas.microsoft.com/office/drawing/2014/main" id="{33CAA5C8-0614-F4EE-0066-E9B3A91DB399}"/>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90" name="TextBox 889">
                          <a:extLst>
                            <a:ext uri="{FF2B5EF4-FFF2-40B4-BE49-F238E27FC236}">
                              <a16:creationId xmlns:a16="http://schemas.microsoft.com/office/drawing/2014/main" id="{33CAA5C8-0614-F4EE-0066-E9B3A91DB399}"/>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4"/>
                          <a:stretch>
                            <a:fillRect/>
                          </a:stretch>
                        </a:blipFill>
                      </p:spPr>
                      <p:txBody>
                        <a:bodyPr/>
                        <a:lstStyle/>
                        <a:p>
                          <a:r>
                            <a:rPr lang="ja-JP" altLang="en-US">
                              <a:noFill/>
                            </a:rPr>
                            <a:t> </a:t>
                          </a:r>
                        </a:p>
                      </p:txBody>
                    </p:sp>
                  </mc:Fallback>
                </mc:AlternateContent>
                <p:cxnSp>
                  <p:nvCxnSpPr>
                    <p:cNvPr id="891" name="直線矢印コネクタ 103">
                      <a:extLst>
                        <a:ext uri="{FF2B5EF4-FFF2-40B4-BE49-F238E27FC236}">
                          <a16:creationId xmlns:a16="http://schemas.microsoft.com/office/drawing/2014/main" id="{EB743C16-6DD6-8E10-D31F-725D9876C02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2" name="直線矢印コネクタ 103">
                      <a:extLst>
                        <a:ext uri="{FF2B5EF4-FFF2-40B4-BE49-F238E27FC236}">
                          <a16:creationId xmlns:a16="http://schemas.microsoft.com/office/drawing/2014/main" id="{D9CD5D94-0752-1C60-9DEF-4D81C0178712}"/>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3" name="直線矢印コネクタ 103">
                      <a:extLst>
                        <a:ext uri="{FF2B5EF4-FFF2-40B4-BE49-F238E27FC236}">
                          <a16:creationId xmlns:a16="http://schemas.microsoft.com/office/drawing/2014/main" id="{6D729E13-B564-3337-77F2-57B518D25C1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86" name="直線矢印コネクタ 103">
                    <a:extLst>
                      <a:ext uri="{FF2B5EF4-FFF2-40B4-BE49-F238E27FC236}">
                        <a16:creationId xmlns:a16="http://schemas.microsoft.com/office/drawing/2014/main" id="{B555EDE1-D6BF-5EF2-6506-757C01864A24}"/>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82" name="Parallelogram 881">
                <a:extLst>
                  <a:ext uri="{FF2B5EF4-FFF2-40B4-BE49-F238E27FC236}">
                    <a16:creationId xmlns:a16="http://schemas.microsoft.com/office/drawing/2014/main" id="{2C321E26-B545-569A-B95A-A1DAB8985E3A}"/>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3" name="Group 852">
              <a:extLst>
                <a:ext uri="{FF2B5EF4-FFF2-40B4-BE49-F238E27FC236}">
                  <a16:creationId xmlns:a16="http://schemas.microsoft.com/office/drawing/2014/main" id="{15855BAB-8558-64D2-EB19-1BCEAD9DDEB2}"/>
                </a:ext>
              </a:extLst>
            </p:cNvPr>
            <p:cNvGrpSpPr>
              <a:grpSpLocks noGrp="1" noUngrp="1" noRot="1" noMove="1" noResize="1"/>
            </p:cNvGrpSpPr>
            <p:nvPr/>
          </p:nvGrpSpPr>
          <p:grpSpPr>
            <a:xfrm>
              <a:off x="1785146" y="20725633"/>
              <a:ext cx="2296302" cy="2150392"/>
              <a:chOff x="-289552" y="1066135"/>
              <a:chExt cx="3230719" cy="3025435"/>
            </a:xfrm>
          </p:grpSpPr>
          <p:grpSp>
            <p:nvGrpSpPr>
              <p:cNvPr id="868" name="Group 867">
                <a:extLst>
                  <a:ext uri="{FF2B5EF4-FFF2-40B4-BE49-F238E27FC236}">
                    <a16:creationId xmlns:a16="http://schemas.microsoft.com/office/drawing/2014/main" id="{9E879F22-BEF4-69DC-20B6-26A673570426}"/>
                  </a:ext>
                </a:extLst>
              </p:cNvPr>
              <p:cNvGrpSpPr>
                <a:grpSpLocks noGrp="1" noUngrp="1" noRot="1" noMove="1" noResize="1"/>
              </p:cNvGrpSpPr>
              <p:nvPr/>
            </p:nvGrpSpPr>
            <p:grpSpPr>
              <a:xfrm>
                <a:off x="-289552" y="1066135"/>
                <a:ext cx="3230719" cy="3025435"/>
                <a:chOff x="893814" y="2272237"/>
                <a:chExt cx="3230719" cy="3025435"/>
              </a:xfrm>
            </p:grpSpPr>
            <p:pic>
              <p:nvPicPr>
                <p:cNvPr id="870" name="Picture 869">
                  <a:extLst>
                    <a:ext uri="{FF2B5EF4-FFF2-40B4-BE49-F238E27FC236}">
                      <a16:creationId xmlns:a16="http://schemas.microsoft.com/office/drawing/2014/main" id="{0DFDFD28-EDCD-A28F-B391-A47311D7FDF5}"/>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871" name="Group 870">
                  <a:extLst>
                    <a:ext uri="{FF2B5EF4-FFF2-40B4-BE49-F238E27FC236}">
                      <a16:creationId xmlns:a16="http://schemas.microsoft.com/office/drawing/2014/main" id="{3A44F72E-05CF-EEC6-9352-FB84D4EF71C8}"/>
                    </a:ext>
                  </a:extLst>
                </p:cNvPr>
                <p:cNvGrpSpPr>
                  <a:grpSpLocks noGrp="1" noUngrp="1" noRot="1" noMove="1" noResize="1"/>
                </p:cNvGrpSpPr>
                <p:nvPr/>
              </p:nvGrpSpPr>
              <p:grpSpPr>
                <a:xfrm>
                  <a:off x="1299144" y="2272237"/>
                  <a:ext cx="2825389" cy="3025435"/>
                  <a:chOff x="319740" y="1056187"/>
                  <a:chExt cx="2825389" cy="3025435"/>
                </a:xfrm>
              </p:grpSpPr>
              <p:grpSp>
                <p:nvGrpSpPr>
                  <p:cNvPr id="872" name="Group 871">
                    <a:extLst>
                      <a:ext uri="{FF2B5EF4-FFF2-40B4-BE49-F238E27FC236}">
                        <a16:creationId xmlns:a16="http://schemas.microsoft.com/office/drawing/2014/main" id="{7DC396F3-A951-EF99-D81F-92EC2BFC988B}"/>
                      </a:ext>
                    </a:extLst>
                  </p:cNvPr>
                  <p:cNvGrpSpPr>
                    <a:grpSpLocks noGrp="1" noUngrp="1" noRot="1" noMove="1" noResize="1"/>
                  </p:cNvGrpSpPr>
                  <p:nvPr/>
                </p:nvGrpSpPr>
                <p:grpSpPr>
                  <a:xfrm>
                    <a:off x="319740" y="1056187"/>
                    <a:ext cx="2825389" cy="3025435"/>
                    <a:chOff x="319740" y="1056187"/>
                    <a:chExt cx="2825389" cy="3025435"/>
                  </a:xfrm>
                </p:grpSpPr>
                <p:cxnSp>
                  <p:nvCxnSpPr>
                    <p:cNvPr id="874" name="直線矢印コネクタ 103">
                      <a:extLst>
                        <a:ext uri="{FF2B5EF4-FFF2-40B4-BE49-F238E27FC236}">
                          <a16:creationId xmlns:a16="http://schemas.microsoft.com/office/drawing/2014/main" id="{4D243F95-9EEA-B4F1-E8CC-93B8BDFC3253}"/>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75" name="TextBox 874">
                          <a:extLst>
                            <a:ext uri="{FF2B5EF4-FFF2-40B4-BE49-F238E27FC236}">
                              <a16:creationId xmlns:a16="http://schemas.microsoft.com/office/drawing/2014/main" id="{D92BC01E-3E4E-1323-E299-1D1A65D1B743}"/>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75" name="TextBox 874">
                          <a:extLst>
                            <a:ext uri="{FF2B5EF4-FFF2-40B4-BE49-F238E27FC236}">
                              <a16:creationId xmlns:a16="http://schemas.microsoft.com/office/drawing/2014/main" id="{D92BC01E-3E4E-1323-E299-1D1A65D1B743}"/>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6" name="TextBox 875">
                          <a:extLst>
                            <a:ext uri="{FF2B5EF4-FFF2-40B4-BE49-F238E27FC236}">
                              <a16:creationId xmlns:a16="http://schemas.microsoft.com/office/drawing/2014/main" id="{9A7F5FCC-91B7-AABC-3909-354ACDF7C3FD}"/>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76" name="TextBox 875">
                          <a:extLst>
                            <a:ext uri="{FF2B5EF4-FFF2-40B4-BE49-F238E27FC236}">
                              <a16:creationId xmlns:a16="http://schemas.microsoft.com/office/drawing/2014/main" id="{9A7F5FCC-91B7-AABC-3909-354ACDF7C3FD}"/>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7" name="TextBox 876">
                          <a:extLst>
                            <a:ext uri="{FF2B5EF4-FFF2-40B4-BE49-F238E27FC236}">
                              <a16:creationId xmlns:a16="http://schemas.microsoft.com/office/drawing/2014/main" id="{8DD44BBC-6827-19FA-D115-BD84C33D51C3}"/>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77" name="TextBox 876">
                          <a:extLst>
                            <a:ext uri="{FF2B5EF4-FFF2-40B4-BE49-F238E27FC236}">
                              <a16:creationId xmlns:a16="http://schemas.microsoft.com/office/drawing/2014/main" id="{8DD44BBC-6827-19FA-D115-BD84C33D51C3}"/>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6"/>
                          <a:stretch>
                            <a:fillRect/>
                          </a:stretch>
                        </a:blipFill>
                      </p:spPr>
                      <p:txBody>
                        <a:bodyPr/>
                        <a:lstStyle/>
                        <a:p>
                          <a:r>
                            <a:rPr lang="ja-JP" altLang="en-US">
                              <a:noFill/>
                            </a:rPr>
                            <a:t> </a:t>
                          </a:r>
                        </a:p>
                      </p:txBody>
                    </p:sp>
                  </mc:Fallback>
                </mc:AlternateContent>
                <p:cxnSp>
                  <p:nvCxnSpPr>
                    <p:cNvPr id="878" name="直線矢印コネクタ 103">
                      <a:extLst>
                        <a:ext uri="{FF2B5EF4-FFF2-40B4-BE49-F238E27FC236}">
                          <a16:creationId xmlns:a16="http://schemas.microsoft.com/office/drawing/2014/main" id="{01BC6471-BEA2-AC58-68DB-91F92DE9E66A}"/>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79" name="直線矢印コネクタ 103">
                      <a:extLst>
                        <a:ext uri="{FF2B5EF4-FFF2-40B4-BE49-F238E27FC236}">
                          <a16:creationId xmlns:a16="http://schemas.microsoft.com/office/drawing/2014/main" id="{D5AECCDF-63BF-5E60-252B-709F8B8E2198}"/>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80" name="直線矢印コネクタ 103">
                      <a:extLst>
                        <a:ext uri="{FF2B5EF4-FFF2-40B4-BE49-F238E27FC236}">
                          <a16:creationId xmlns:a16="http://schemas.microsoft.com/office/drawing/2014/main" id="{B72A4F22-2C5A-4D1E-2106-632785997B33}"/>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73" name="直線矢印コネクタ 103">
                    <a:extLst>
                      <a:ext uri="{FF2B5EF4-FFF2-40B4-BE49-F238E27FC236}">
                        <a16:creationId xmlns:a16="http://schemas.microsoft.com/office/drawing/2014/main" id="{BC0C4FA1-C888-6EC8-55AC-C6B306DAAF44}"/>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69" name="Parallelogram 868">
                <a:extLst>
                  <a:ext uri="{FF2B5EF4-FFF2-40B4-BE49-F238E27FC236}">
                    <a16:creationId xmlns:a16="http://schemas.microsoft.com/office/drawing/2014/main" id="{3DA0DE7D-593B-964A-2F91-7C09614FD805}"/>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4" name="Group 853">
              <a:extLst>
                <a:ext uri="{FF2B5EF4-FFF2-40B4-BE49-F238E27FC236}">
                  <a16:creationId xmlns:a16="http://schemas.microsoft.com/office/drawing/2014/main" id="{F8962508-B352-6031-99DD-E6A5D1C9C435}"/>
                </a:ext>
              </a:extLst>
            </p:cNvPr>
            <p:cNvGrpSpPr>
              <a:grpSpLocks noGrp="1" noUngrp="1" noRot="1" noMove="1" noResize="1"/>
            </p:cNvGrpSpPr>
            <p:nvPr/>
          </p:nvGrpSpPr>
          <p:grpSpPr>
            <a:xfrm>
              <a:off x="1930974" y="21077617"/>
              <a:ext cx="2310222" cy="2150392"/>
              <a:chOff x="607484" y="1805168"/>
              <a:chExt cx="3250304" cy="3025435"/>
            </a:xfrm>
          </p:grpSpPr>
          <p:grpSp>
            <p:nvGrpSpPr>
              <p:cNvPr id="855" name="Group 854">
                <a:extLst>
                  <a:ext uri="{FF2B5EF4-FFF2-40B4-BE49-F238E27FC236}">
                    <a16:creationId xmlns:a16="http://schemas.microsoft.com/office/drawing/2014/main" id="{196614F2-F804-DC0A-FE1E-75AB5908F913}"/>
                  </a:ext>
                </a:extLst>
              </p:cNvPr>
              <p:cNvGrpSpPr>
                <a:grpSpLocks noGrp="1" noUngrp="1" noRot="1" noMove="1" noResize="1"/>
              </p:cNvGrpSpPr>
              <p:nvPr/>
            </p:nvGrpSpPr>
            <p:grpSpPr>
              <a:xfrm>
                <a:off x="607484" y="1805168"/>
                <a:ext cx="3250304" cy="3025435"/>
                <a:chOff x="-105175" y="1056187"/>
                <a:chExt cx="3250304" cy="3025435"/>
              </a:xfrm>
            </p:grpSpPr>
            <p:pic>
              <p:nvPicPr>
                <p:cNvPr id="857" name="Picture 856">
                  <a:extLst>
                    <a:ext uri="{FF2B5EF4-FFF2-40B4-BE49-F238E27FC236}">
                      <a16:creationId xmlns:a16="http://schemas.microsoft.com/office/drawing/2014/main" id="{5A4948BE-D6DB-51A3-A93F-5C63AF5A7F73}"/>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858" name="Group 857">
                  <a:extLst>
                    <a:ext uri="{FF2B5EF4-FFF2-40B4-BE49-F238E27FC236}">
                      <a16:creationId xmlns:a16="http://schemas.microsoft.com/office/drawing/2014/main" id="{7AB22B52-4C98-3200-0C8E-64199B533533}"/>
                    </a:ext>
                  </a:extLst>
                </p:cNvPr>
                <p:cNvGrpSpPr>
                  <a:grpSpLocks noGrp="1" noUngrp="1" noRot="1" noMove="1" noResize="1"/>
                </p:cNvGrpSpPr>
                <p:nvPr/>
              </p:nvGrpSpPr>
              <p:grpSpPr>
                <a:xfrm>
                  <a:off x="319740" y="1056187"/>
                  <a:ext cx="2825389" cy="3025435"/>
                  <a:chOff x="319740" y="1056187"/>
                  <a:chExt cx="2825389" cy="3025435"/>
                </a:xfrm>
              </p:grpSpPr>
              <p:grpSp>
                <p:nvGrpSpPr>
                  <p:cNvPr id="859" name="Group 858">
                    <a:extLst>
                      <a:ext uri="{FF2B5EF4-FFF2-40B4-BE49-F238E27FC236}">
                        <a16:creationId xmlns:a16="http://schemas.microsoft.com/office/drawing/2014/main" id="{06E32C24-1734-A310-97B9-8B6F723227AA}"/>
                      </a:ext>
                    </a:extLst>
                  </p:cNvPr>
                  <p:cNvGrpSpPr>
                    <a:grpSpLocks noGrp="1" noUngrp="1" noRot="1" noMove="1" noResize="1"/>
                  </p:cNvGrpSpPr>
                  <p:nvPr/>
                </p:nvGrpSpPr>
                <p:grpSpPr>
                  <a:xfrm>
                    <a:off x="319740" y="1056187"/>
                    <a:ext cx="2825389" cy="3025435"/>
                    <a:chOff x="319740" y="1056187"/>
                    <a:chExt cx="2825389" cy="3025435"/>
                  </a:xfrm>
                </p:grpSpPr>
                <p:cxnSp>
                  <p:nvCxnSpPr>
                    <p:cNvPr id="861" name="直線矢印コネクタ 103">
                      <a:extLst>
                        <a:ext uri="{FF2B5EF4-FFF2-40B4-BE49-F238E27FC236}">
                          <a16:creationId xmlns:a16="http://schemas.microsoft.com/office/drawing/2014/main" id="{E15A79A7-1D66-5D0F-871E-21E8E99BED50}"/>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62" name="TextBox 861">
                          <a:extLst>
                            <a:ext uri="{FF2B5EF4-FFF2-40B4-BE49-F238E27FC236}">
                              <a16:creationId xmlns:a16="http://schemas.microsoft.com/office/drawing/2014/main" id="{5F93619C-DD5B-D0F1-45BD-60B0CA822F5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62" name="TextBox 861">
                          <a:extLst>
                            <a:ext uri="{FF2B5EF4-FFF2-40B4-BE49-F238E27FC236}">
                              <a16:creationId xmlns:a16="http://schemas.microsoft.com/office/drawing/2014/main" id="{5F93619C-DD5B-D0F1-45BD-60B0CA822F5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63" name="TextBox 862">
                          <a:extLst>
                            <a:ext uri="{FF2B5EF4-FFF2-40B4-BE49-F238E27FC236}">
                              <a16:creationId xmlns:a16="http://schemas.microsoft.com/office/drawing/2014/main" id="{99F26B82-9724-58F9-7387-C5B63D7651DB}"/>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63" name="TextBox 862">
                          <a:extLst>
                            <a:ext uri="{FF2B5EF4-FFF2-40B4-BE49-F238E27FC236}">
                              <a16:creationId xmlns:a16="http://schemas.microsoft.com/office/drawing/2014/main" id="{99F26B82-9724-58F9-7387-C5B63D7651DB}"/>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64" name="TextBox 863">
                          <a:extLst>
                            <a:ext uri="{FF2B5EF4-FFF2-40B4-BE49-F238E27FC236}">
                              <a16:creationId xmlns:a16="http://schemas.microsoft.com/office/drawing/2014/main" id="{4A653710-285E-225C-7795-9F888FF89BB7}"/>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64" name="TextBox 863">
                          <a:extLst>
                            <a:ext uri="{FF2B5EF4-FFF2-40B4-BE49-F238E27FC236}">
                              <a16:creationId xmlns:a16="http://schemas.microsoft.com/office/drawing/2014/main" id="{4A653710-285E-225C-7795-9F888FF89BB7}"/>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8"/>
                          <a:stretch>
                            <a:fillRect/>
                          </a:stretch>
                        </a:blipFill>
                      </p:spPr>
                      <p:txBody>
                        <a:bodyPr/>
                        <a:lstStyle/>
                        <a:p>
                          <a:r>
                            <a:rPr lang="ja-JP" altLang="en-US">
                              <a:noFill/>
                            </a:rPr>
                            <a:t> </a:t>
                          </a:r>
                        </a:p>
                      </p:txBody>
                    </p:sp>
                  </mc:Fallback>
                </mc:AlternateContent>
                <p:cxnSp>
                  <p:nvCxnSpPr>
                    <p:cNvPr id="865" name="直線矢印コネクタ 103">
                      <a:extLst>
                        <a:ext uri="{FF2B5EF4-FFF2-40B4-BE49-F238E27FC236}">
                          <a16:creationId xmlns:a16="http://schemas.microsoft.com/office/drawing/2014/main" id="{138CA65B-A73C-4382-D085-2CA38FD74300}"/>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6" name="直線矢印コネクタ 103">
                      <a:extLst>
                        <a:ext uri="{FF2B5EF4-FFF2-40B4-BE49-F238E27FC236}">
                          <a16:creationId xmlns:a16="http://schemas.microsoft.com/office/drawing/2014/main" id="{2DB51672-0506-7E40-3D9F-C34D5440D08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7" name="直線矢印コネクタ 103">
                      <a:extLst>
                        <a:ext uri="{FF2B5EF4-FFF2-40B4-BE49-F238E27FC236}">
                          <a16:creationId xmlns:a16="http://schemas.microsoft.com/office/drawing/2014/main" id="{E954B62F-7649-D9B6-650A-FD3DA3B0EA7F}"/>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60" name="直線矢印コネクタ 103">
                    <a:extLst>
                      <a:ext uri="{FF2B5EF4-FFF2-40B4-BE49-F238E27FC236}">
                        <a16:creationId xmlns:a16="http://schemas.microsoft.com/office/drawing/2014/main" id="{7BBBF2EC-ED1D-F857-54C6-7A39DBF29656}"/>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56" name="Parallelogram 855">
                <a:extLst>
                  <a:ext uri="{FF2B5EF4-FFF2-40B4-BE49-F238E27FC236}">
                    <a16:creationId xmlns:a16="http://schemas.microsoft.com/office/drawing/2014/main" id="{D1993E93-99DA-69B2-B121-416A14C09EF1}"/>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mc:AlternateContent xmlns:mc="http://schemas.openxmlformats.org/markup-compatibility/2006">
        <mc:Choice xmlns:a14="http://schemas.microsoft.com/office/drawing/2010/main" Requires="a14">
          <p:sp>
            <p:nvSpPr>
              <p:cNvPr id="894" name="TextBox 893">
                <a:extLst>
                  <a:ext uri="{FF2B5EF4-FFF2-40B4-BE49-F238E27FC236}">
                    <a16:creationId xmlns:a16="http://schemas.microsoft.com/office/drawing/2014/main" id="{34D678A4-051D-BB1D-F2AC-3D2167CACAA9}"/>
                  </a:ext>
                </a:extLst>
              </p:cNvPr>
              <p:cNvSpPr txBox="1">
                <a:spLocks noGrp="1" noRot="1" noMove="1" noResize="1" noEditPoints="1" noAdjustHandles="1" noChangeArrowheads="1" noChangeShapeType="1"/>
              </p:cNvSpPr>
              <p:nvPr/>
            </p:nvSpPr>
            <p:spPr>
              <a:xfrm>
                <a:off x="5456436" y="19566085"/>
                <a:ext cx="737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m:oMathPara>
                </a14:m>
                <a:endParaRPr lang="en-JP" sz="2400" dirty="0"/>
              </a:p>
            </p:txBody>
          </p:sp>
        </mc:Choice>
        <mc:Fallback>
          <p:sp>
            <p:nvSpPr>
              <p:cNvPr id="894" name="TextBox 893">
                <a:extLst>
                  <a:ext uri="{FF2B5EF4-FFF2-40B4-BE49-F238E27FC236}">
                    <a16:creationId xmlns:a16="http://schemas.microsoft.com/office/drawing/2014/main" id="{34D678A4-051D-BB1D-F2AC-3D2167CACAA9}"/>
                  </a:ext>
                </a:extLst>
              </p:cNvPr>
              <p:cNvSpPr txBox="1">
                <a:spLocks noGrp="1" noRot="1" noChangeAspect="1" noMove="1" noResize="1" noEditPoints="1" noAdjustHandles="1" noChangeArrowheads="1" noChangeShapeType="1" noTextEdit="1"/>
              </p:cNvSpPr>
              <p:nvPr/>
            </p:nvSpPr>
            <p:spPr>
              <a:xfrm>
                <a:off x="5456436" y="19566085"/>
                <a:ext cx="737707" cy="461665"/>
              </a:xfrm>
              <a:prstGeom prst="rect">
                <a:avLst/>
              </a:prstGeom>
              <a:blipFill>
                <a:blip r:embed="rId29"/>
                <a:stretch>
                  <a:fillRect l="-1695" r="-59322" b="-16216"/>
                </a:stretch>
              </a:blipFill>
            </p:spPr>
            <p:txBody>
              <a:bodyPr/>
              <a:lstStyle/>
              <a:p>
                <a:r>
                  <a:rPr lang="ja-JP" altLang="en-US">
                    <a:noFill/>
                  </a:rPr>
                  <a:t> </a:t>
                </a:r>
              </a:p>
            </p:txBody>
          </p:sp>
        </mc:Fallback>
      </mc:AlternateContent>
      <p:grpSp>
        <p:nvGrpSpPr>
          <p:cNvPr id="902" name="Group 901">
            <a:extLst>
              <a:ext uri="{FF2B5EF4-FFF2-40B4-BE49-F238E27FC236}">
                <a16:creationId xmlns:a16="http://schemas.microsoft.com/office/drawing/2014/main" id="{842C298A-CB70-4134-1F8F-45DE5C362EDF}"/>
              </a:ext>
            </a:extLst>
          </p:cNvPr>
          <p:cNvGrpSpPr>
            <a:grpSpLocks noGrp="1" noUngrp="1" noRot="1" noMove="1" noResize="1"/>
          </p:cNvGrpSpPr>
          <p:nvPr/>
        </p:nvGrpSpPr>
        <p:grpSpPr>
          <a:xfrm>
            <a:off x="5079337" y="23497065"/>
            <a:ext cx="1847581" cy="741746"/>
            <a:chOff x="5731438" y="25123810"/>
            <a:chExt cx="1847581" cy="741746"/>
          </a:xfrm>
          <a:solidFill>
            <a:schemeClr val="bg1"/>
          </a:solidFill>
        </p:grpSpPr>
        <p:sp>
          <p:nvSpPr>
            <p:cNvPr id="643" name="角丸四角形 168">
              <a:extLst>
                <a:ext uri="{FF2B5EF4-FFF2-40B4-BE49-F238E27FC236}">
                  <a16:creationId xmlns:a16="http://schemas.microsoft.com/office/drawing/2014/main" id="{715EFBC0-C2BB-051C-2112-B5849ADFA3A9}"/>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895" name="TextBox 894">
                  <a:extLst>
                    <a:ext uri="{FF2B5EF4-FFF2-40B4-BE49-F238E27FC236}">
                      <a16:creationId xmlns:a16="http://schemas.microsoft.com/office/drawing/2014/main" id="{55D99A12-DB88-FE1A-7290-795D3671BD10}"/>
                    </a:ext>
                  </a:extLst>
                </p:cNvPr>
                <p:cNvSpPr txBox="1">
                  <a:spLocks noGrp="1" noRot="1" noMove="1" noResize="1" noEditPoints="1" noAdjustHandles="1" noChangeArrowheads="1" noChangeShapeType="1"/>
                </p:cNvSpPr>
                <p:nvPr/>
              </p:nvSpPr>
              <p:spPr>
                <a:xfrm>
                  <a:off x="6047087" y="25223715"/>
                  <a:ext cx="737707" cy="523220"/>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𝟏</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p:sp>
              <p:nvSpPr>
                <p:cNvPr id="895" name="TextBox 894">
                  <a:extLst>
                    <a:ext uri="{FF2B5EF4-FFF2-40B4-BE49-F238E27FC236}">
                      <a16:creationId xmlns:a16="http://schemas.microsoft.com/office/drawing/2014/main" id="{55D99A12-DB88-FE1A-7290-795D3671BD10}"/>
                    </a:ext>
                  </a:extLst>
                </p:cNvPr>
                <p:cNvSpPr txBox="1">
                  <a:spLocks noGrp="1" noRot="1" noChangeAspect="1" noMove="1" noResize="1" noEditPoints="1" noAdjustHandles="1" noChangeArrowheads="1" noChangeShapeType="1" noTextEdit="1"/>
                </p:cNvSpPr>
                <p:nvPr/>
              </p:nvSpPr>
              <p:spPr>
                <a:xfrm>
                  <a:off x="6047087" y="25223715"/>
                  <a:ext cx="737707" cy="523220"/>
                </a:xfrm>
                <a:prstGeom prst="rect">
                  <a:avLst/>
                </a:prstGeom>
                <a:blipFill>
                  <a:blip r:embed="rId30"/>
                  <a:stretch>
                    <a:fillRect l="-3390" r="-84746" b="-19048"/>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922" name="TextBox 921">
                <a:extLst>
                  <a:ext uri="{FF2B5EF4-FFF2-40B4-BE49-F238E27FC236}">
                    <a16:creationId xmlns:a16="http://schemas.microsoft.com/office/drawing/2014/main" id="{118331AF-3466-1EF6-845F-2217F539D1B0}"/>
                  </a:ext>
                </a:extLst>
              </p:cNvPr>
              <p:cNvSpPr txBox="1">
                <a:spLocks noGrp="1" noRot="1" noMove="1" noResize="1" noEditPoints="1" noAdjustHandles="1" noChangeArrowheads="1" noChangeShapeType="1"/>
              </p:cNvSpPr>
              <p:nvPr/>
            </p:nvSpPr>
            <p:spPr>
              <a:xfrm>
                <a:off x="11036784" y="20697383"/>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922" name="TextBox 921">
                <a:extLst>
                  <a:ext uri="{FF2B5EF4-FFF2-40B4-BE49-F238E27FC236}">
                    <a16:creationId xmlns:a16="http://schemas.microsoft.com/office/drawing/2014/main" id="{118331AF-3466-1EF6-845F-2217F539D1B0}"/>
                  </a:ext>
                </a:extLst>
              </p:cNvPr>
              <p:cNvSpPr txBox="1">
                <a:spLocks noGrp="1" noRot="1" noChangeAspect="1" noMove="1" noResize="1" noEditPoints="1" noAdjustHandles="1" noChangeArrowheads="1" noChangeShapeType="1" noTextEdit="1"/>
              </p:cNvSpPr>
              <p:nvPr/>
            </p:nvSpPr>
            <p:spPr>
              <a:xfrm>
                <a:off x="11036784" y="20697383"/>
                <a:ext cx="737707" cy="400110"/>
              </a:xfrm>
              <a:prstGeom prst="rect">
                <a:avLst/>
              </a:prstGeom>
              <a:blipFill>
                <a:blip r:embed="rId31"/>
                <a:stretch>
                  <a:fillRect t="-6061"/>
                </a:stretch>
              </a:blipFill>
            </p:spPr>
            <p:txBody>
              <a:bodyPr/>
              <a:lstStyle/>
              <a:p>
                <a:r>
                  <a:rPr lang="ja-JP" altLang="en-US">
                    <a:noFill/>
                  </a:rPr>
                  <a:t> </a:t>
                </a:r>
              </a:p>
            </p:txBody>
          </p:sp>
        </mc:Fallback>
      </mc:AlternateContent>
      <p:grpSp>
        <p:nvGrpSpPr>
          <p:cNvPr id="923" name="Group 922">
            <a:extLst>
              <a:ext uri="{FF2B5EF4-FFF2-40B4-BE49-F238E27FC236}">
                <a16:creationId xmlns:a16="http://schemas.microsoft.com/office/drawing/2014/main" id="{40A5290A-E523-B89E-6F0A-A56F67BF0E0C}"/>
              </a:ext>
            </a:extLst>
          </p:cNvPr>
          <p:cNvGrpSpPr>
            <a:grpSpLocks noGrp="1" noUngrp="1" noRot="1" noMove="1" noResize="1"/>
          </p:cNvGrpSpPr>
          <p:nvPr/>
        </p:nvGrpSpPr>
        <p:grpSpPr>
          <a:xfrm>
            <a:off x="1607163" y="27970046"/>
            <a:ext cx="2738926" cy="2964350"/>
            <a:chOff x="1610074" y="20392542"/>
            <a:chExt cx="2631122" cy="2835467"/>
          </a:xfrm>
        </p:grpSpPr>
        <p:grpSp>
          <p:nvGrpSpPr>
            <p:cNvPr id="924" name="Group 923">
              <a:extLst>
                <a:ext uri="{FF2B5EF4-FFF2-40B4-BE49-F238E27FC236}">
                  <a16:creationId xmlns:a16="http://schemas.microsoft.com/office/drawing/2014/main" id="{26FF0407-AFD5-2A0B-1EA7-3EE0B48BF4C7}"/>
                </a:ext>
              </a:extLst>
            </p:cNvPr>
            <p:cNvGrpSpPr>
              <a:grpSpLocks noGrp="1" noUngrp="1" noRot="1" noMove="1" noResize="1"/>
            </p:cNvGrpSpPr>
            <p:nvPr/>
          </p:nvGrpSpPr>
          <p:grpSpPr>
            <a:xfrm>
              <a:off x="1610074" y="20392542"/>
              <a:ext cx="2310687" cy="2150392"/>
              <a:chOff x="129887" y="1366101"/>
              <a:chExt cx="3250957" cy="3025435"/>
            </a:xfrm>
          </p:grpSpPr>
          <p:grpSp>
            <p:nvGrpSpPr>
              <p:cNvPr id="953" name="Group 952">
                <a:extLst>
                  <a:ext uri="{FF2B5EF4-FFF2-40B4-BE49-F238E27FC236}">
                    <a16:creationId xmlns:a16="http://schemas.microsoft.com/office/drawing/2014/main" id="{AD6D0490-047C-CA05-A4EF-0468E709EED0}"/>
                  </a:ext>
                </a:extLst>
              </p:cNvPr>
              <p:cNvGrpSpPr>
                <a:grpSpLocks noGrp="1" noUngrp="1" noRot="1" noMove="1" noResize="1"/>
              </p:cNvGrpSpPr>
              <p:nvPr/>
            </p:nvGrpSpPr>
            <p:grpSpPr>
              <a:xfrm>
                <a:off x="129887" y="1366101"/>
                <a:ext cx="3250957" cy="3025435"/>
                <a:chOff x="2535066" y="3550326"/>
                <a:chExt cx="3250957" cy="3025435"/>
              </a:xfrm>
            </p:grpSpPr>
            <p:pic>
              <p:nvPicPr>
                <p:cNvPr id="955" name="Picture 954">
                  <a:extLst>
                    <a:ext uri="{FF2B5EF4-FFF2-40B4-BE49-F238E27FC236}">
                      <a16:creationId xmlns:a16="http://schemas.microsoft.com/office/drawing/2014/main" id="{4685438B-A033-C85E-3F37-86C0BF3303CF}"/>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956" name="Group 955">
                  <a:extLst>
                    <a:ext uri="{FF2B5EF4-FFF2-40B4-BE49-F238E27FC236}">
                      <a16:creationId xmlns:a16="http://schemas.microsoft.com/office/drawing/2014/main" id="{EA718644-2743-C35C-8247-71A432178819}"/>
                    </a:ext>
                  </a:extLst>
                </p:cNvPr>
                <p:cNvGrpSpPr>
                  <a:grpSpLocks noGrp="1" noUngrp="1" noRot="1" noMove="1" noResize="1"/>
                </p:cNvGrpSpPr>
                <p:nvPr/>
              </p:nvGrpSpPr>
              <p:grpSpPr>
                <a:xfrm>
                  <a:off x="2960634" y="3550326"/>
                  <a:ext cx="2825389" cy="3025435"/>
                  <a:chOff x="319740" y="1056187"/>
                  <a:chExt cx="2825389" cy="3025435"/>
                </a:xfrm>
              </p:grpSpPr>
              <p:grpSp>
                <p:nvGrpSpPr>
                  <p:cNvPr id="957" name="Group 956">
                    <a:extLst>
                      <a:ext uri="{FF2B5EF4-FFF2-40B4-BE49-F238E27FC236}">
                        <a16:creationId xmlns:a16="http://schemas.microsoft.com/office/drawing/2014/main" id="{A3AA00D1-8CB1-7AEE-41CA-4BF640E8DD8D}"/>
                      </a:ext>
                    </a:extLst>
                  </p:cNvPr>
                  <p:cNvGrpSpPr>
                    <a:grpSpLocks noGrp="1" noUngrp="1" noRot="1" noMove="1" noResize="1"/>
                  </p:cNvGrpSpPr>
                  <p:nvPr/>
                </p:nvGrpSpPr>
                <p:grpSpPr>
                  <a:xfrm>
                    <a:off x="319740" y="1056187"/>
                    <a:ext cx="2825389" cy="3025435"/>
                    <a:chOff x="319740" y="1056187"/>
                    <a:chExt cx="2825389" cy="3025435"/>
                  </a:xfrm>
                </p:grpSpPr>
                <p:cxnSp>
                  <p:nvCxnSpPr>
                    <p:cNvPr id="959" name="直線矢印コネクタ 103">
                      <a:extLst>
                        <a:ext uri="{FF2B5EF4-FFF2-40B4-BE49-F238E27FC236}">
                          <a16:creationId xmlns:a16="http://schemas.microsoft.com/office/drawing/2014/main" id="{8D4D6162-DDC0-BB24-98E5-53CB6DF9E38F}"/>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60" name="TextBox 959">
                          <a:extLst>
                            <a:ext uri="{FF2B5EF4-FFF2-40B4-BE49-F238E27FC236}">
                              <a16:creationId xmlns:a16="http://schemas.microsoft.com/office/drawing/2014/main" id="{217EF10F-885F-04A4-ABA9-44511AAEAFF8}"/>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60" name="TextBox 959">
                          <a:extLst>
                            <a:ext uri="{FF2B5EF4-FFF2-40B4-BE49-F238E27FC236}">
                              <a16:creationId xmlns:a16="http://schemas.microsoft.com/office/drawing/2014/main" id="{217EF10F-885F-04A4-ABA9-44511AAEAFF8}"/>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61" name="TextBox 960">
                          <a:extLst>
                            <a:ext uri="{FF2B5EF4-FFF2-40B4-BE49-F238E27FC236}">
                              <a16:creationId xmlns:a16="http://schemas.microsoft.com/office/drawing/2014/main" id="{27CC5B47-DD8F-58C6-945B-D37BE34BBC76}"/>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61" name="TextBox 960">
                          <a:extLst>
                            <a:ext uri="{FF2B5EF4-FFF2-40B4-BE49-F238E27FC236}">
                              <a16:creationId xmlns:a16="http://schemas.microsoft.com/office/drawing/2014/main" id="{27CC5B47-DD8F-58C6-945B-D37BE34BBC76}"/>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62" name="TextBox 961">
                          <a:extLst>
                            <a:ext uri="{FF2B5EF4-FFF2-40B4-BE49-F238E27FC236}">
                              <a16:creationId xmlns:a16="http://schemas.microsoft.com/office/drawing/2014/main" id="{957D0CB6-4AE5-6AA4-C51F-C2784E18E66A}"/>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62" name="TextBox 961">
                          <a:extLst>
                            <a:ext uri="{FF2B5EF4-FFF2-40B4-BE49-F238E27FC236}">
                              <a16:creationId xmlns:a16="http://schemas.microsoft.com/office/drawing/2014/main" id="{957D0CB6-4AE5-6AA4-C51F-C2784E18E66A}"/>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ja-JP" altLang="en-US">
                              <a:noFill/>
                            </a:rPr>
                            <a:t> </a:t>
                          </a:r>
                        </a:p>
                      </p:txBody>
                    </p:sp>
                  </mc:Fallback>
                </mc:AlternateContent>
                <p:cxnSp>
                  <p:nvCxnSpPr>
                    <p:cNvPr id="963" name="直線矢印コネクタ 103">
                      <a:extLst>
                        <a:ext uri="{FF2B5EF4-FFF2-40B4-BE49-F238E27FC236}">
                          <a16:creationId xmlns:a16="http://schemas.microsoft.com/office/drawing/2014/main" id="{A0160BA2-FF68-C1C4-5C15-7F5D0991D5E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4" name="直線矢印コネクタ 103">
                      <a:extLst>
                        <a:ext uri="{FF2B5EF4-FFF2-40B4-BE49-F238E27FC236}">
                          <a16:creationId xmlns:a16="http://schemas.microsoft.com/office/drawing/2014/main" id="{46CD1E01-6E45-502D-0647-05DD4FAE720C}"/>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5" name="直線矢印コネクタ 103">
                      <a:extLst>
                        <a:ext uri="{FF2B5EF4-FFF2-40B4-BE49-F238E27FC236}">
                          <a16:creationId xmlns:a16="http://schemas.microsoft.com/office/drawing/2014/main" id="{F638037B-E0BE-845A-D5B6-CBD44F30AD7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58" name="直線矢印コネクタ 103">
                    <a:extLst>
                      <a:ext uri="{FF2B5EF4-FFF2-40B4-BE49-F238E27FC236}">
                        <a16:creationId xmlns:a16="http://schemas.microsoft.com/office/drawing/2014/main" id="{98D344AB-EDA0-5BF9-7EFF-3B8C978999F5}"/>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54" name="Parallelogram 953">
                <a:extLst>
                  <a:ext uri="{FF2B5EF4-FFF2-40B4-BE49-F238E27FC236}">
                    <a16:creationId xmlns:a16="http://schemas.microsoft.com/office/drawing/2014/main" id="{CE4893EA-449D-8A4B-0B99-0545071745AC}"/>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5" name="Group 924">
              <a:extLst>
                <a:ext uri="{FF2B5EF4-FFF2-40B4-BE49-F238E27FC236}">
                  <a16:creationId xmlns:a16="http://schemas.microsoft.com/office/drawing/2014/main" id="{10E4275F-3970-727D-B53B-14478BD02911}"/>
                </a:ext>
              </a:extLst>
            </p:cNvPr>
            <p:cNvGrpSpPr>
              <a:grpSpLocks noGrp="1" noUngrp="1" noRot="1" noMove="1" noResize="1"/>
            </p:cNvGrpSpPr>
            <p:nvPr/>
          </p:nvGrpSpPr>
          <p:grpSpPr>
            <a:xfrm>
              <a:off x="1785146" y="20725633"/>
              <a:ext cx="2296302" cy="2150392"/>
              <a:chOff x="-289552" y="1066135"/>
              <a:chExt cx="3230719" cy="3025435"/>
            </a:xfrm>
          </p:grpSpPr>
          <p:grpSp>
            <p:nvGrpSpPr>
              <p:cNvPr id="940" name="Group 939">
                <a:extLst>
                  <a:ext uri="{FF2B5EF4-FFF2-40B4-BE49-F238E27FC236}">
                    <a16:creationId xmlns:a16="http://schemas.microsoft.com/office/drawing/2014/main" id="{DB5C56F9-A249-37ED-A5C8-0D65FE44B5F1}"/>
                  </a:ext>
                </a:extLst>
              </p:cNvPr>
              <p:cNvGrpSpPr>
                <a:grpSpLocks noGrp="1" noUngrp="1" noRot="1" noMove="1" noResize="1"/>
              </p:cNvGrpSpPr>
              <p:nvPr/>
            </p:nvGrpSpPr>
            <p:grpSpPr>
              <a:xfrm>
                <a:off x="-289552" y="1066135"/>
                <a:ext cx="3230719" cy="3025435"/>
                <a:chOff x="893814" y="2272237"/>
                <a:chExt cx="3230719" cy="3025435"/>
              </a:xfrm>
            </p:grpSpPr>
            <p:pic>
              <p:nvPicPr>
                <p:cNvPr id="942" name="Picture 941">
                  <a:extLst>
                    <a:ext uri="{FF2B5EF4-FFF2-40B4-BE49-F238E27FC236}">
                      <a16:creationId xmlns:a16="http://schemas.microsoft.com/office/drawing/2014/main" id="{1265E567-1F91-ABD7-74B0-43FA20C556A6}"/>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943" name="Group 942">
                  <a:extLst>
                    <a:ext uri="{FF2B5EF4-FFF2-40B4-BE49-F238E27FC236}">
                      <a16:creationId xmlns:a16="http://schemas.microsoft.com/office/drawing/2014/main" id="{62065CF1-6B0B-26D8-F30C-53E579C679DF}"/>
                    </a:ext>
                  </a:extLst>
                </p:cNvPr>
                <p:cNvGrpSpPr>
                  <a:grpSpLocks noGrp="1" noUngrp="1" noRot="1" noMove="1" noResize="1"/>
                </p:cNvGrpSpPr>
                <p:nvPr/>
              </p:nvGrpSpPr>
              <p:grpSpPr>
                <a:xfrm>
                  <a:off x="1299144" y="2272237"/>
                  <a:ext cx="2825389" cy="3025435"/>
                  <a:chOff x="319740" y="1056187"/>
                  <a:chExt cx="2825389" cy="3025435"/>
                </a:xfrm>
              </p:grpSpPr>
              <p:grpSp>
                <p:nvGrpSpPr>
                  <p:cNvPr id="944" name="Group 943">
                    <a:extLst>
                      <a:ext uri="{FF2B5EF4-FFF2-40B4-BE49-F238E27FC236}">
                        <a16:creationId xmlns:a16="http://schemas.microsoft.com/office/drawing/2014/main" id="{80FF8A05-933C-91A8-BCE3-8BC925DE2E5C}"/>
                      </a:ext>
                    </a:extLst>
                  </p:cNvPr>
                  <p:cNvGrpSpPr>
                    <a:grpSpLocks noGrp="1" noUngrp="1" noRot="1" noMove="1" noResize="1"/>
                  </p:cNvGrpSpPr>
                  <p:nvPr/>
                </p:nvGrpSpPr>
                <p:grpSpPr>
                  <a:xfrm>
                    <a:off x="319740" y="1056187"/>
                    <a:ext cx="2825389" cy="3025435"/>
                    <a:chOff x="319740" y="1056187"/>
                    <a:chExt cx="2825389" cy="3025435"/>
                  </a:xfrm>
                </p:grpSpPr>
                <p:cxnSp>
                  <p:nvCxnSpPr>
                    <p:cNvPr id="946" name="直線矢印コネクタ 103">
                      <a:extLst>
                        <a:ext uri="{FF2B5EF4-FFF2-40B4-BE49-F238E27FC236}">
                          <a16:creationId xmlns:a16="http://schemas.microsoft.com/office/drawing/2014/main" id="{37414D27-7017-4238-22E6-D25D0C4F110E}"/>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47" name="TextBox 946">
                          <a:extLst>
                            <a:ext uri="{FF2B5EF4-FFF2-40B4-BE49-F238E27FC236}">
                              <a16:creationId xmlns:a16="http://schemas.microsoft.com/office/drawing/2014/main" id="{5AB89EFE-6A76-95D1-609A-EF848586F34E}"/>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47" name="TextBox 946">
                          <a:extLst>
                            <a:ext uri="{FF2B5EF4-FFF2-40B4-BE49-F238E27FC236}">
                              <a16:creationId xmlns:a16="http://schemas.microsoft.com/office/drawing/2014/main" id="{5AB89EFE-6A76-95D1-609A-EF848586F34E}"/>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48" name="TextBox 947">
                          <a:extLst>
                            <a:ext uri="{FF2B5EF4-FFF2-40B4-BE49-F238E27FC236}">
                              <a16:creationId xmlns:a16="http://schemas.microsoft.com/office/drawing/2014/main" id="{4440575F-99D0-CC48-4D20-E2952B9B643D}"/>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48" name="TextBox 947">
                          <a:extLst>
                            <a:ext uri="{FF2B5EF4-FFF2-40B4-BE49-F238E27FC236}">
                              <a16:creationId xmlns:a16="http://schemas.microsoft.com/office/drawing/2014/main" id="{4440575F-99D0-CC48-4D20-E2952B9B643D}"/>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49" name="TextBox 948">
                          <a:extLst>
                            <a:ext uri="{FF2B5EF4-FFF2-40B4-BE49-F238E27FC236}">
                              <a16:creationId xmlns:a16="http://schemas.microsoft.com/office/drawing/2014/main" id="{C16A259D-BAFD-C616-70AD-A0910DF4698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49" name="TextBox 948">
                          <a:extLst>
                            <a:ext uri="{FF2B5EF4-FFF2-40B4-BE49-F238E27FC236}">
                              <a16:creationId xmlns:a16="http://schemas.microsoft.com/office/drawing/2014/main" id="{C16A259D-BAFD-C616-70AD-A0910DF4698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ja-JP" altLang="en-US">
                              <a:noFill/>
                            </a:rPr>
                            <a:t> </a:t>
                          </a:r>
                        </a:p>
                      </p:txBody>
                    </p:sp>
                  </mc:Fallback>
                </mc:AlternateContent>
                <p:cxnSp>
                  <p:nvCxnSpPr>
                    <p:cNvPr id="950" name="直線矢印コネクタ 103">
                      <a:extLst>
                        <a:ext uri="{FF2B5EF4-FFF2-40B4-BE49-F238E27FC236}">
                          <a16:creationId xmlns:a16="http://schemas.microsoft.com/office/drawing/2014/main" id="{9B074C34-F213-1D96-9526-CE0511DA0825}"/>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1" name="直線矢印コネクタ 103">
                      <a:extLst>
                        <a:ext uri="{FF2B5EF4-FFF2-40B4-BE49-F238E27FC236}">
                          <a16:creationId xmlns:a16="http://schemas.microsoft.com/office/drawing/2014/main" id="{DE264D16-DD65-EF8B-9CA6-99C5A464158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2" name="直線矢印コネクタ 103">
                      <a:extLst>
                        <a:ext uri="{FF2B5EF4-FFF2-40B4-BE49-F238E27FC236}">
                          <a16:creationId xmlns:a16="http://schemas.microsoft.com/office/drawing/2014/main" id="{5BB31516-32B0-99FC-0FBD-B00B9F6CA1D8}"/>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45" name="直線矢印コネクタ 103">
                    <a:extLst>
                      <a:ext uri="{FF2B5EF4-FFF2-40B4-BE49-F238E27FC236}">
                        <a16:creationId xmlns:a16="http://schemas.microsoft.com/office/drawing/2014/main" id="{E62AB270-448D-F0D7-4B2B-67413EBE97B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41" name="Parallelogram 940">
                <a:extLst>
                  <a:ext uri="{FF2B5EF4-FFF2-40B4-BE49-F238E27FC236}">
                    <a16:creationId xmlns:a16="http://schemas.microsoft.com/office/drawing/2014/main" id="{2D01B8F9-4F25-1F51-2405-54643C7F4E28}"/>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6" name="Group 925">
              <a:extLst>
                <a:ext uri="{FF2B5EF4-FFF2-40B4-BE49-F238E27FC236}">
                  <a16:creationId xmlns:a16="http://schemas.microsoft.com/office/drawing/2014/main" id="{C1F1528F-A87F-9C24-1F10-C5B0FFCB5A73}"/>
                </a:ext>
              </a:extLst>
            </p:cNvPr>
            <p:cNvGrpSpPr>
              <a:grpSpLocks noGrp="1" noUngrp="1" noRot="1" noMove="1" noResize="1"/>
            </p:cNvGrpSpPr>
            <p:nvPr/>
          </p:nvGrpSpPr>
          <p:grpSpPr>
            <a:xfrm>
              <a:off x="1930974" y="21077617"/>
              <a:ext cx="2310222" cy="2150392"/>
              <a:chOff x="607484" y="1805168"/>
              <a:chExt cx="3250304" cy="3025435"/>
            </a:xfrm>
          </p:grpSpPr>
          <p:grpSp>
            <p:nvGrpSpPr>
              <p:cNvPr id="927" name="Group 926">
                <a:extLst>
                  <a:ext uri="{FF2B5EF4-FFF2-40B4-BE49-F238E27FC236}">
                    <a16:creationId xmlns:a16="http://schemas.microsoft.com/office/drawing/2014/main" id="{CE91FABA-8A67-A5C7-6CF1-05A10F89DF52}"/>
                  </a:ext>
                </a:extLst>
              </p:cNvPr>
              <p:cNvGrpSpPr>
                <a:grpSpLocks noGrp="1" noUngrp="1" noRot="1" noMove="1" noResize="1"/>
              </p:cNvGrpSpPr>
              <p:nvPr/>
            </p:nvGrpSpPr>
            <p:grpSpPr>
              <a:xfrm>
                <a:off x="607484" y="1805168"/>
                <a:ext cx="3250304" cy="3025435"/>
                <a:chOff x="-105175" y="1056187"/>
                <a:chExt cx="3250304" cy="3025435"/>
              </a:xfrm>
            </p:grpSpPr>
            <p:pic>
              <p:nvPicPr>
                <p:cNvPr id="929" name="Picture 928">
                  <a:extLst>
                    <a:ext uri="{FF2B5EF4-FFF2-40B4-BE49-F238E27FC236}">
                      <a16:creationId xmlns:a16="http://schemas.microsoft.com/office/drawing/2014/main" id="{4A704FB9-CCB9-AD5F-7F6A-EBDE8819C1F6}"/>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930" name="Group 929">
                  <a:extLst>
                    <a:ext uri="{FF2B5EF4-FFF2-40B4-BE49-F238E27FC236}">
                      <a16:creationId xmlns:a16="http://schemas.microsoft.com/office/drawing/2014/main" id="{3C1881BD-B586-85C6-09AF-959FAE1DC501}"/>
                    </a:ext>
                  </a:extLst>
                </p:cNvPr>
                <p:cNvGrpSpPr>
                  <a:grpSpLocks noGrp="1" noUngrp="1" noRot="1" noMove="1" noResize="1"/>
                </p:cNvGrpSpPr>
                <p:nvPr/>
              </p:nvGrpSpPr>
              <p:grpSpPr>
                <a:xfrm>
                  <a:off x="319740" y="1056187"/>
                  <a:ext cx="2825389" cy="3025435"/>
                  <a:chOff x="319740" y="1056187"/>
                  <a:chExt cx="2825389" cy="3025435"/>
                </a:xfrm>
              </p:grpSpPr>
              <p:grpSp>
                <p:nvGrpSpPr>
                  <p:cNvPr id="931" name="Group 930">
                    <a:extLst>
                      <a:ext uri="{FF2B5EF4-FFF2-40B4-BE49-F238E27FC236}">
                        <a16:creationId xmlns:a16="http://schemas.microsoft.com/office/drawing/2014/main" id="{1539737F-4800-7AC6-8092-F57E74A46C58}"/>
                      </a:ext>
                    </a:extLst>
                  </p:cNvPr>
                  <p:cNvGrpSpPr>
                    <a:grpSpLocks noGrp="1" noUngrp="1" noRot="1" noMove="1" noResize="1"/>
                  </p:cNvGrpSpPr>
                  <p:nvPr/>
                </p:nvGrpSpPr>
                <p:grpSpPr>
                  <a:xfrm>
                    <a:off x="319740" y="1056187"/>
                    <a:ext cx="2825389" cy="3025435"/>
                    <a:chOff x="319740" y="1056187"/>
                    <a:chExt cx="2825389" cy="3025435"/>
                  </a:xfrm>
                </p:grpSpPr>
                <p:cxnSp>
                  <p:nvCxnSpPr>
                    <p:cNvPr id="933" name="直線矢印コネクタ 103">
                      <a:extLst>
                        <a:ext uri="{FF2B5EF4-FFF2-40B4-BE49-F238E27FC236}">
                          <a16:creationId xmlns:a16="http://schemas.microsoft.com/office/drawing/2014/main" id="{D41363FF-5451-F35A-49F6-EB8A5096140D}"/>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34" name="TextBox 933">
                          <a:extLst>
                            <a:ext uri="{FF2B5EF4-FFF2-40B4-BE49-F238E27FC236}">
                              <a16:creationId xmlns:a16="http://schemas.microsoft.com/office/drawing/2014/main" id="{379982E7-DBF1-CE4B-7CBD-ED8172E582C2}"/>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34" name="TextBox 933">
                          <a:extLst>
                            <a:ext uri="{FF2B5EF4-FFF2-40B4-BE49-F238E27FC236}">
                              <a16:creationId xmlns:a16="http://schemas.microsoft.com/office/drawing/2014/main" id="{379982E7-DBF1-CE4B-7CBD-ED8172E582C2}"/>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35" name="TextBox 934">
                          <a:extLst>
                            <a:ext uri="{FF2B5EF4-FFF2-40B4-BE49-F238E27FC236}">
                              <a16:creationId xmlns:a16="http://schemas.microsoft.com/office/drawing/2014/main" id="{591E229E-3A91-AA3A-FF64-083B958BE446}"/>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35" name="TextBox 934">
                          <a:extLst>
                            <a:ext uri="{FF2B5EF4-FFF2-40B4-BE49-F238E27FC236}">
                              <a16:creationId xmlns:a16="http://schemas.microsoft.com/office/drawing/2014/main" id="{591E229E-3A91-AA3A-FF64-083B958BE446}"/>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36" name="TextBox 935">
                          <a:extLst>
                            <a:ext uri="{FF2B5EF4-FFF2-40B4-BE49-F238E27FC236}">
                              <a16:creationId xmlns:a16="http://schemas.microsoft.com/office/drawing/2014/main" id="{60820942-EA54-C021-B4C6-F20B3201D5F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36" name="TextBox 935">
                          <a:extLst>
                            <a:ext uri="{FF2B5EF4-FFF2-40B4-BE49-F238E27FC236}">
                              <a16:creationId xmlns:a16="http://schemas.microsoft.com/office/drawing/2014/main" id="{60820942-EA54-C021-B4C6-F20B3201D5F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37"/>
                          <a:stretch>
                            <a:fillRect/>
                          </a:stretch>
                        </a:blipFill>
                      </p:spPr>
                      <p:txBody>
                        <a:bodyPr/>
                        <a:lstStyle/>
                        <a:p>
                          <a:r>
                            <a:rPr lang="ja-JP" altLang="en-US">
                              <a:noFill/>
                            </a:rPr>
                            <a:t> </a:t>
                          </a:r>
                        </a:p>
                      </p:txBody>
                    </p:sp>
                  </mc:Fallback>
                </mc:AlternateContent>
                <p:cxnSp>
                  <p:nvCxnSpPr>
                    <p:cNvPr id="937" name="直線矢印コネクタ 103">
                      <a:extLst>
                        <a:ext uri="{FF2B5EF4-FFF2-40B4-BE49-F238E27FC236}">
                          <a16:creationId xmlns:a16="http://schemas.microsoft.com/office/drawing/2014/main" id="{BCB5F945-5538-620F-1461-E33046256C2F}"/>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8" name="直線矢印コネクタ 103">
                      <a:extLst>
                        <a:ext uri="{FF2B5EF4-FFF2-40B4-BE49-F238E27FC236}">
                          <a16:creationId xmlns:a16="http://schemas.microsoft.com/office/drawing/2014/main" id="{3154BFEB-9C9C-FB52-2AD1-85E692B96CA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9" name="直線矢印コネクタ 103">
                      <a:extLst>
                        <a:ext uri="{FF2B5EF4-FFF2-40B4-BE49-F238E27FC236}">
                          <a16:creationId xmlns:a16="http://schemas.microsoft.com/office/drawing/2014/main" id="{E6E31E7A-4B53-CD5D-CF36-13F3E0CFC241}"/>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32" name="直線矢印コネクタ 103">
                    <a:extLst>
                      <a:ext uri="{FF2B5EF4-FFF2-40B4-BE49-F238E27FC236}">
                        <a16:creationId xmlns:a16="http://schemas.microsoft.com/office/drawing/2014/main" id="{9325873E-B2CF-51C6-DFAA-CA33360B9750}"/>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28" name="Parallelogram 927">
                <a:extLst>
                  <a:ext uri="{FF2B5EF4-FFF2-40B4-BE49-F238E27FC236}">
                    <a16:creationId xmlns:a16="http://schemas.microsoft.com/office/drawing/2014/main" id="{FFA67770-ECC0-B82B-5820-0029B167DDE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967" name="テキスト ボックス 164">
            <a:extLst>
              <a:ext uri="{FF2B5EF4-FFF2-40B4-BE49-F238E27FC236}">
                <a16:creationId xmlns:a16="http://schemas.microsoft.com/office/drawing/2014/main" id="{CBA0CD7D-60C0-F4E3-FFA5-6655BE6458AF}"/>
              </a:ext>
            </a:extLst>
          </p:cNvPr>
          <p:cNvSpPr txBox="1">
            <a:spLocks noGrp="1" noRot="1" noMove="1" noResize="1" noEditPoints="1" noAdjustHandles="1" noChangeArrowheads="1" noChangeShapeType="1"/>
          </p:cNvSpPr>
          <p:nvPr/>
        </p:nvSpPr>
        <p:spPr>
          <a:xfrm>
            <a:off x="8422822" y="23439396"/>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968" name="直線矢印コネクタ 130">
            <a:extLst>
              <a:ext uri="{FF2B5EF4-FFF2-40B4-BE49-F238E27FC236}">
                <a16:creationId xmlns:a16="http://schemas.microsoft.com/office/drawing/2014/main" id="{02BFA741-A7BC-35E7-582C-33500E05F9C5}"/>
              </a:ext>
            </a:extLst>
          </p:cNvPr>
          <p:cNvCxnSpPr>
            <a:cxnSpLocks noGrp="1" noRot="1" noMove="1" noResize="1" noEditPoints="1" noAdjustHandles="1" noChangeArrowheads="1" noChangeShapeType="1"/>
          </p:cNvCxnSpPr>
          <p:nvPr/>
        </p:nvCxnSpPr>
        <p:spPr>
          <a:xfrm>
            <a:off x="4371529" y="28056702"/>
            <a:ext cx="0" cy="2760989"/>
          </a:xfrm>
          <a:prstGeom prst="straightConnector1">
            <a:avLst/>
          </a:prstGeom>
          <a:ln w="38100" cap="sq">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B2B1853E-5E83-ECEC-E851-061D27ABE1F6}"/>
              </a:ext>
            </a:extLst>
          </p:cNvPr>
          <p:cNvGrpSpPr>
            <a:grpSpLocks noGrp="1" noUngrp="1" noRot="1" noMove="1" noResize="1"/>
          </p:cNvGrpSpPr>
          <p:nvPr/>
        </p:nvGrpSpPr>
        <p:grpSpPr>
          <a:xfrm>
            <a:off x="5150929" y="28921494"/>
            <a:ext cx="1348719" cy="1189214"/>
            <a:chOff x="4065224" y="1584616"/>
            <a:chExt cx="2077237" cy="1831575"/>
          </a:xfrm>
        </p:grpSpPr>
        <p:sp>
          <p:nvSpPr>
            <p:cNvPr id="970" name="Oval 969">
              <a:extLst>
                <a:ext uri="{FF2B5EF4-FFF2-40B4-BE49-F238E27FC236}">
                  <a16:creationId xmlns:a16="http://schemas.microsoft.com/office/drawing/2014/main" id="{8946193A-5F03-50BC-039B-F184A959648B}"/>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1" name="Oval 970">
              <a:extLst>
                <a:ext uri="{FF2B5EF4-FFF2-40B4-BE49-F238E27FC236}">
                  <a16:creationId xmlns:a16="http://schemas.microsoft.com/office/drawing/2014/main" id="{E1B780CB-D1CF-DF47-3EB2-CD8EA402866F}"/>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2" name="Oval 971">
              <a:extLst>
                <a:ext uri="{FF2B5EF4-FFF2-40B4-BE49-F238E27FC236}">
                  <a16:creationId xmlns:a16="http://schemas.microsoft.com/office/drawing/2014/main" id="{025F5316-3B00-93B4-4938-79857FBD1A21}"/>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3" name="Oval 972">
              <a:extLst>
                <a:ext uri="{FF2B5EF4-FFF2-40B4-BE49-F238E27FC236}">
                  <a16:creationId xmlns:a16="http://schemas.microsoft.com/office/drawing/2014/main" id="{BCD5D377-2C77-6E68-A415-54666A19F0BB}"/>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4" name="Oval 973">
              <a:extLst>
                <a:ext uri="{FF2B5EF4-FFF2-40B4-BE49-F238E27FC236}">
                  <a16:creationId xmlns:a16="http://schemas.microsoft.com/office/drawing/2014/main" id="{F7AE08A5-5003-6570-FA1E-009707AD2FE9}"/>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5" name="Oval 974">
              <a:extLst>
                <a:ext uri="{FF2B5EF4-FFF2-40B4-BE49-F238E27FC236}">
                  <a16:creationId xmlns:a16="http://schemas.microsoft.com/office/drawing/2014/main" id="{F89780CB-A413-7F25-186A-B487FF6AADE0}"/>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6" name="Oval 975">
              <a:extLst>
                <a:ext uri="{FF2B5EF4-FFF2-40B4-BE49-F238E27FC236}">
                  <a16:creationId xmlns:a16="http://schemas.microsoft.com/office/drawing/2014/main" id="{569B4420-E5E1-31C7-0CC1-84262E8B076A}"/>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7" name="Oval 976">
              <a:extLst>
                <a:ext uri="{FF2B5EF4-FFF2-40B4-BE49-F238E27FC236}">
                  <a16:creationId xmlns:a16="http://schemas.microsoft.com/office/drawing/2014/main" id="{B48D1922-42C2-1156-854A-3A8B1CB7985C}"/>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8" name="Oval 977">
              <a:extLst>
                <a:ext uri="{FF2B5EF4-FFF2-40B4-BE49-F238E27FC236}">
                  <a16:creationId xmlns:a16="http://schemas.microsoft.com/office/drawing/2014/main" id="{34057D8D-C52E-F720-4623-BCCD2167E0DA}"/>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9" name="Oval 978">
              <a:extLst>
                <a:ext uri="{FF2B5EF4-FFF2-40B4-BE49-F238E27FC236}">
                  <a16:creationId xmlns:a16="http://schemas.microsoft.com/office/drawing/2014/main" id="{724274F2-3D12-51C0-4640-19C948E99A14}"/>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0" name="Oval 979">
              <a:extLst>
                <a:ext uri="{FF2B5EF4-FFF2-40B4-BE49-F238E27FC236}">
                  <a16:creationId xmlns:a16="http://schemas.microsoft.com/office/drawing/2014/main" id="{549B8854-8AB1-D88D-EE3E-CE314E28E66D}"/>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1" name="Oval 980">
              <a:extLst>
                <a:ext uri="{FF2B5EF4-FFF2-40B4-BE49-F238E27FC236}">
                  <a16:creationId xmlns:a16="http://schemas.microsoft.com/office/drawing/2014/main" id="{31D3191B-933B-BBCB-50DC-2D17000C62D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82" name="Straight Connector 981">
              <a:extLst>
                <a:ext uri="{FF2B5EF4-FFF2-40B4-BE49-F238E27FC236}">
                  <a16:creationId xmlns:a16="http://schemas.microsoft.com/office/drawing/2014/main" id="{DEE1F8D5-4294-278B-C928-230BF9D426BD}"/>
                </a:ext>
              </a:extLst>
            </p:cNvPr>
            <p:cNvCxnSpPr>
              <a:cxnSpLocks noGrp="1" noRot="1" noMove="1" noResize="1" noEditPoints="1" noAdjustHandles="1" noChangeArrowheads="1" noChangeShapeType="1"/>
              <a:stCxn id="970" idx="6"/>
              <a:endCxn id="97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8E5D5D1C-D888-101E-F4C7-77D178F9DD0C}"/>
                </a:ext>
              </a:extLst>
            </p:cNvPr>
            <p:cNvCxnSpPr>
              <a:cxnSpLocks noGrp="1" noRot="1" noMove="1" noResize="1" noEditPoints="1" noAdjustHandles="1" noChangeArrowheads="1" noChangeShapeType="1"/>
              <a:stCxn id="971" idx="6"/>
              <a:endCxn id="97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77140C61-1483-0924-0110-E4400C4D3F6B}"/>
                </a:ext>
              </a:extLst>
            </p:cNvPr>
            <p:cNvCxnSpPr>
              <a:cxnSpLocks noGrp="1" noRot="1" noMove="1" noResize="1" noEditPoints="1" noAdjustHandles="1" noChangeArrowheads="1" noChangeShapeType="1"/>
              <a:stCxn id="970" idx="6"/>
              <a:endCxn id="97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466C327B-589B-3406-80C6-68C03846D367}"/>
                </a:ext>
              </a:extLst>
            </p:cNvPr>
            <p:cNvCxnSpPr>
              <a:cxnSpLocks noGrp="1" noRot="1" noMove="1" noResize="1" noEditPoints="1" noAdjustHandles="1" noChangeArrowheads="1" noChangeShapeType="1"/>
              <a:stCxn id="971" idx="6"/>
              <a:endCxn id="97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a:extLst>
                <a:ext uri="{FF2B5EF4-FFF2-40B4-BE49-F238E27FC236}">
                  <a16:creationId xmlns:a16="http://schemas.microsoft.com/office/drawing/2014/main" id="{3583B849-0482-9376-63B8-278EEC0CA587}"/>
                </a:ext>
              </a:extLst>
            </p:cNvPr>
            <p:cNvCxnSpPr>
              <a:cxnSpLocks noGrp="1" noRot="1" noMove="1" noResize="1" noEditPoints="1" noAdjustHandles="1" noChangeArrowheads="1" noChangeShapeType="1"/>
              <a:stCxn id="971" idx="6"/>
              <a:endCxn id="97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Straight Connector 986">
              <a:extLst>
                <a:ext uri="{FF2B5EF4-FFF2-40B4-BE49-F238E27FC236}">
                  <a16:creationId xmlns:a16="http://schemas.microsoft.com/office/drawing/2014/main" id="{A0C47B66-ECFF-E4AE-8F96-836047165DF9}"/>
                </a:ext>
              </a:extLst>
            </p:cNvPr>
            <p:cNvCxnSpPr>
              <a:cxnSpLocks noGrp="1" noRot="1" noMove="1" noResize="1" noEditPoints="1" noAdjustHandles="1" noChangeArrowheads="1" noChangeShapeType="1"/>
              <a:stCxn id="97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DF5C9277-DC80-A956-B5AB-5991FFDFE6AC}"/>
                </a:ext>
              </a:extLst>
            </p:cNvPr>
            <p:cNvCxnSpPr>
              <a:cxnSpLocks noGrp="1" noRot="1" noMove="1" noResize="1" noEditPoints="1" noAdjustHandles="1" noChangeArrowheads="1" noChangeShapeType="1"/>
              <a:stCxn id="970" idx="6"/>
              <a:endCxn id="97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60F65CEB-8654-FF28-9C31-B765786F378B}"/>
                </a:ext>
              </a:extLst>
            </p:cNvPr>
            <p:cNvCxnSpPr>
              <a:cxnSpLocks noGrp="1" noRot="1" noMove="1" noResize="1" noEditPoints="1" noAdjustHandles="1" noChangeArrowheads="1" noChangeShapeType="1"/>
              <a:stCxn id="972" idx="6"/>
              <a:endCxn id="97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E03367D9-653D-7BE6-51A3-0CAB14E2D233}"/>
                </a:ext>
              </a:extLst>
            </p:cNvPr>
            <p:cNvCxnSpPr>
              <a:cxnSpLocks noGrp="1" noRot="1" noMove="1" noResize="1" noEditPoints="1" noAdjustHandles="1" noChangeArrowheads="1" noChangeShapeType="1"/>
              <a:stCxn id="975" idx="6"/>
              <a:endCxn id="97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B54F1D1F-9DDC-C09C-46D0-24825057629A}"/>
                </a:ext>
              </a:extLst>
            </p:cNvPr>
            <p:cNvCxnSpPr>
              <a:cxnSpLocks noGrp="1" noRot="1" noMove="1" noResize="1" noEditPoints="1" noAdjustHandles="1" noChangeArrowheads="1" noChangeShapeType="1"/>
              <a:stCxn id="974" idx="6"/>
              <a:endCxn id="97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826952F6-5C86-A272-8601-7F2C56B17DA7}"/>
                </a:ext>
              </a:extLst>
            </p:cNvPr>
            <p:cNvCxnSpPr>
              <a:cxnSpLocks noGrp="1" noRot="1" noMove="1" noResize="1" noEditPoints="1" noAdjustHandles="1" noChangeArrowheads="1" noChangeShapeType="1"/>
              <a:stCxn id="978" idx="2"/>
              <a:endCxn id="97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Straight Connector 992">
              <a:extLst>
                <a:ext uri="{FF2B5EF4-FFF2-40B4-BE49-F238E27FC236}">
                  <a16:creationId xmlns:a16="http://schemas.microsoft.com/office/drawing/2014/main" id="{738DF0FB-7BBD-9E75-F9AA-9DE650CCDDAC}"/>
                </a:ext>
              </a:extLst>
            </p:cNvPr>
            <p:cNvCxnSpPr>
              <a:cxnSpLocks noGrp="1" noRot="1" noMove="1" noResize="1" noEditPoints="1" noAdjustHandles="1" noChangeArrowheads="1" noChangeShapeType="1"/>
              <a:stCxn id="979" idx="2"/>
              <a:endCxn id="97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a:extLst>
                <a:ext uri="{FF2B5EF4-FFF2-40B4-BE49-F238E27FC236}">
                  <a16:creationId xmlns:a16="http://schemas.microsoft.com/office/drawing/2014/main" id="{AEC9F538-F0CB-7E2C-1D60-5D9449A395B1}"/>
                </a:ext>
              </a:extLst>
            </p:cNvPr>
            <p:cNvCxnSpPr>
              <a:cxnSpLocks noGrp="1" noRot="1" noMove="1" noResize="1" noEditPoints="1" noAdjustHandles="1" noChangeArrowheads="1" noChangeShapeType="1"/>
              <a:stCxn id="979" idx="2"/>
              <a:endCxn id="97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7A0F11DB-7399-C8A9-ABA4-4DB7D7C70C8B}"/>
                </a:ext>
              </a:extLst>
            </p:cNvPr>
            <p:cNvCxnSpPr>
              <a:cxnSpLocks noGrp="1" noRot="1" noMove="1" noResize="1" noEditPoints="1" noAdjustHandles="1" noChangeArrowheads="1" noChangeShapeType="1"/>
              <a:stCxn id="978" idx="2"/>
              <a:endCxn id="97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DD548134-75D0-4418-E4C3-76F2805B8CF3}"/>
                </a:ext>
              </a:extLst>
            </p:cNvPr>
            <p:cNvCxnSpPr>
              <a:cxnSpLocks noGrp="1" noRot="1" noMove="1" noResize="1" noEditPoints="1" noAdjustHandles="1" noChangeArrowheads="1" noChangeShapeType="1"/>
              <a:stCxn id="977" idx="2"/>
              <a:endCxn id="97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Straight Connector 996">
              <a:extLst>
                <a:ext uri="{FF2B5EF4-FFF2-40B4-BE49-F238E27FC236}">
                  <a16:creationId xmlns:a16="http://schemas.microsoft.com/office/drawing/2014/main" id="{060432F1-E284-5C23-E52E-0BD6062647B8}"/>
                </a:ext>
              </a:extLst>
            </p:cNvPr>
            <p:cNvCxnSpPr>
              <a:cxnSpLocks noGrp="1" noRot="1" noMove="1" noResize="1" noEditPoints="1" noAdjustHandles="1" noChangeArrowheads="1" noChangeShapeType="1"/>
              <a:stCxn id="971" idx="6"/>
              <a:endCxn id="97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B40A18BD-E1BA-782A-B0A9-E0F8B024A99B}"/>
                </a:ext>
              </a:extLst>
            </p:cNvPr>
            <p:cNvCxnSpPr>
              <a:cxnSpLocks noGrp="1" noRot="1" noMove="1" noResize="1" noEditPoints="1" noAdjustHandles="1" noChangeArrowheads="1" noChangeShapeType="1"/>
              <a:stCxn id="976" idx="6"/>
              <a:endCxn id="97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Straight Connector 998">
              <a:extLst>
                <a:ext uri="{FF2B5EF4-FFF2-40B4-BE49-F238E27FC236}">
                  <a16:creationId xmlns:a16="http://schemas.microsoft.com/office/drawing/2014/main" id="{60E7ECCD-8A30-E13F-DB2C-B5105032BD48}"/>
                </a:ext>
              </a:extLst>
            </p:cNvPr>
            <p:cNvCxnSpPr>
              <a:cxnSpLocks noGrp="1" noRot="1" noMove="1" noResize="1" noEditPoints="1" noAdjustHandles="1" noChangeArrowheads="1" noChangeShapeType="1"/>
              <a:stCxn id="979" idx="2"/>
              <a:endCxn id="97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FBB96625-772F-2A1B-6C69-4A4BA5C8C90E}"/>
                </a:ext>
              </a:extLst>
            </p:cNvPr>
            <p:cNvCxnSpPr>
              <a:cxnSpLocks noGrp="1" noRot="1" noMove="1" noResize="1" noEditPoints="1" noAdjustHandles="1" noChangeArrowheads="1" noChangeShapeType="1"/>
              <a:stCxn id="970" idx="6"/>
              <a:endCxn id="97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Straight Connector 1000">
              <a:extLst>
                <a:ext uri="{FF2B5EF4-FFF2-40B4-BE49-F238E27FC236}">
                  <a16:creationId xmlns:a16="http://schemas.microsoft.com/office/drawing/2014/main" id="{7D9D08A8-B5B1-DFB2-DBD0-50EC1E956AD1}"/>
                </a:ext>
              </a:extLst>
            </p:cNvPr>
            <p:cNvCxnSpPr>
              <a:cxnSpLocks noGrp="1" noRot="1" noMove="1" noResize="1" noEditPoints="1" noAdjustHandles="1" noChangeArrowheads="1" noChangeShapeType="1"/>
              <a:stCxn id="972" idx="6"/>
              <a:endCxn id="97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a:extLst>
                <a:ext uri="{FF2B5EF4-FFF2-40B4-BE49-F238E27FC236}">
                  <a16:creationId xmlns:a16="http://schemas.microsoft.com/office/drawing/2014/main" id="{45923949-48B3-7E72-B3B6-CDF4010FA200}"/>
                </a:ext>
              </a:extLst>
            </p:cNvPr>
            <p:cNvCxnSpPr>
              <a:cxnSpLocks noGrp="1" noRot="1" noMove="1" noResize="1" noEditPoints="1" noAdjustHandles="1" noChangeArrowheads="1" noChangeShapeType="1"/>
              <a:stCxn id="972" idx="6"/>
              <a:endCxn id="97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Straight Connector 1002">
              <a:extLst>
                <a:ext uri="{FF2B5EF4-FFF2-40B4-BE49-F238E27FC236}">
                  <a16:creationId xmlns:a16="http://schemas.microsoft.com/office/drawing/2014/main" id="{8981FAC6-2800-E89A-C5EF-A1F1F3506782}"/>
                </a:ext>
              </a:extLst>
            </p:cNvPr>
            <p:cNvCxnSpPr>
              <a:cxnSpLocks noGrp="1" noRot="1" noMove="1" noResize="1" noEditPoints="1" noAdjustHandles="1" noChangeArrowheads="1" noChangeShapeType="1"/>
              <a:stCxn id="980" idx="2"/>
              <a:endCxn id="97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Straight Connector 1003">
              <a:extLst>
                <a:ext uri="{FF2B5EF4-FFF2-40B4-BE49-F238E27FC236}">
                  <a16:creationId xmlns:a16="http://schemas.microsoft.com/office/drawing/2014/main" id="{CD7C6213-85B6-8FC1-F0C8-C592184C0395}"/>
                </a:ext>
              </a:extLst>
            </p:cNvPr>
            <p:cNvCxnSpPr>
              <a:cxnSpLocks noGrp="1" noRot="1" noMove="1" noResize="1" noEditPoints="1" noAdjustHandles="1" noChangeArrowheads="1" noChangeShapeType="1"/>
              <a:stCxn id="976" idx="6"/>
              <a:endCxn id="97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75505923-B7EA-C3EA-70F7-5283AE139E6B}"/>
                </a:ext>
              </a:extLst>
            </p:cNvPr>
            <p:cNvCxnSpPr>
              <a:cxnSpLocks noGrp="1" noRot="1" noMove="1" noResize="1" noEditPoints="1" noAdjustHandles="1" noChangeArrowheads="1" noChangeShapeType="1"/>
              <a:stCxn id="980" idx="2"/>
              <a:endCxn id="97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a:extLst>
                <a:ext uri="{FF2B5EF4-FFF2-40B4-BE49-F238E27FC236}">
                  <a16:creationId xmlns:a16="http://schemas.microsoft.com/office/drawing/2014/main" id="{AD7D3AD2-33BF-C6C6-3F76-6A88BFC99AA1}"/>
                </a:ext>
              </a:extLst>
            </p:cNvPr>
            <p:cNvCxnSpPr>
              <a:cxnSpLocks noGrp="1" noRot="1" noMove="1" noResize="1" noEditPoints="1" noAdjustHandles="1" noChangeArrowheads="1" noChangeShapeType="1"/>
              <a:stCxn id="976" idx="6"/>
              <a:endCxn id="97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Straight Connector 1006">
              <a:extLst>
                <a:ext uri="{FF2B5EF4-FFF2-40B4-BE49-F238E27FC236}">
                  <a16:creationId xmlns:a16="http://schemas.microsoft.com/office/drawing/2014/main" id="{F28125C0-CEEE-40B9-41CA-3B22AB7CD8BE}"/>
                </a:ext>
              </a:extLst>
            </p:cNvPr>
            <p:cNvCxnSpPr>
              <a:cxnSpLocks noGrp="1" noRot="1" noMove="1" noResize="1" noEditPoints="1" noAdjustHandles="1" noChangeArrowheads="1" noChangeShapeType="1"/>
              <a:stCxn id="980" idx="2"/>
              <a:endCxn id="97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a:extLst>
                <a:ext uri="{FF2B5EF4-FFF2-40B4-BE49-F238E27FC236}">
                  <a16:creationId xmlns:a16="http://schemas.microsoft.com/office/drawing/2014/main" id="{CC824484-646C-1E2E-D258-C793CCDE86CC}"/>
                </a:ext>
              </a:extLst>
            </p:cNvPr>
            <p:cNvCxnSpPr>
              <a:cxnSpLocks noGrp="1" noRot="1" noMove="1" noResize="1" noEditPoints="1" noAdjustHandles="1" noChangeArrowheads="1" noChangeShapeType="1"/>
              <a:stCxn id="980" idx="2"/>
              <a:endCxn id="97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9" name="Straight Connector 1008">
              <a:extLst>
                <a:ext uri="{FF2B5EF4-FFF2-40B4-BE49-F238E27FC236}">
                  <a16:creationId xmlns:a16="http://schemas.microsoft.com/office/drawing/2014/main" id="{2A20B7B3-3F8F-24B5-A4DF-D7C1F33B400D}"/>
                </a:ext>
              </a:extLst>
            </p:cNvPr>
            <p:cNvCxnSpPr>
              <a:cxnSpLocks noGrp="1" noRot="1" noMove="1" noResize="1" noEditPoints="1" noAdjustHandles="1" noChangeArrowheads="1" noChangeShapeType="1"/>
              <a:stCxn id="975" idx="6"/>
              <a:endCxn id="97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a:extLst>
                <a:ext uri="{FF2B5EF4-FFF2-40B4-BE49-F238E27FC236}">
                  <a16:creationId xmlns:a16="http://schemas.microsoft.com/office/drawing/2014/main" id="{461C1B81-BCAE-F458-4C61-461CC587D627}"/>
                </a:ext>
              </a:extLst>
            </p:cNvPr>
            <p:cNvCxnSpPr>
              <a:cxnSpLocks noGrp="1" noRot="1" noMove="1" noResize="1" noEditPoints="1" noAdjustHandles="1" noChangeArrowheads="1" noChangeShapeType="1"/>
              <a:stCxn id="981" idx="2"/>
              <a:endCxn id="97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86C35636-A994-DE2D-AF57-C79E424E2F9C}"/>
                </a:ext>
              </a:extLst>
            </p:cNvPr>
            <p:cNvCxnSpPr>
              <a:cxnSpLocks noGrp="1" noRot="1" noMove="1" noResize="1" noEditPoints="1" noAdjustHandles="1" noChangeArrowheads="1" noChangeShapeType="1"/>
              <a:stCxn id="981" idx="2"/>
              <a:endCxn id="97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EB0C7928-EFFF-ED4C-6E5C-2B48D79481FB}"/>
                </a:ext>
              </a:extLst>
            </p:cNvPr>
            <p:cNvCxnSpPr>
              <a:cxnSpLocks noGrp="1" noRot="1" noMove="1" noResize="1" noEditPoints="1" noAdjustHandles="1" noChangeArrowheads="1" noChangeShapeType="1"/>
              <a:stCxn id="981" idx="2"/>
              <a:endCxn id="97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28B8E377-7ECD-79EE-F5EB-BE25464EF8B4}"/>
                </a:ext>
              </a:extLst>
            </p:cNvPr>
            <p:cNvCxnSpPr>
              <a:cxnSpLocks noGrp="1" noRot="1" noMove="1" noResize="1" noEditPoints="1" noAdjustHandles="1" noChangeArrowheads="1" noChangeShapeType="1"/>
              <a:stCxn id="981" idx="2"/>
              <a:endCxn id="98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4" name="Group 1013">
            <a:extLst>
              <a:ext uri="{FF2B5EF4-FFF2-40B4-BE49-F238E27FC236}">
                <a16:creationId xmlns:a16="http://schemas.microsoft.com/office/drawing/2014/main" id="{60B3B535-422E-5293-E694-932AEC99312B}"/>
              </a:ext>
            </a:extLst>
          </p:cNvPr>
          <p:cNvGrpSpPr>
            <a:grpSpLocks noGrp="1" noUngrp="1" noRot="1" noMove="1" noResize="1"/>
          </p:cNvGrpSpPr>
          <p:nvPr/>
        </p:nvGrpSpPr>
        <p:grpSpPr>
          <a:xfrm>
            <a:off x="5140273" y="30216988"/>
            <a:ext cx="1376799" cy="1213973"/>
            <a:chOff x="4065224" y="1584616"/>
            <a:chExt cx="2077237" cy="1831575"/>
          </a:xfrm>
        </p:grpSpPr>
        <p:sp>
          <p:nvSpPr>
            <p:cNvPr id="1015" name="Oval 1014">
              <a:extLst>
                <a:ext uri="{FF2B5EF4-FFF2-40B4-BE49-F238E27FC236}">
                  <a16:creationId xmlns:a16="http://schemas.microsoft.com/office/drawing/2014/main" id="{325AB8D8-AEAF-CC45-E63C-604CD95713A4}"/>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6" name="Oval 1015">
              <a:extLst>
                <a:ext uri="{FF2B5EF4-FFF2-40B4-BE49-F238E27FC236}">
                  <a16:creationId xmlns:a16="http://schemas.microsoft.com/office/drawing/2014/main" id="{41C27B69-1C46-A34B-8090-E6D44FE9719B}"/>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7" name="Oval 1016">
              <a:extLst>
                <a:ext uri="{FF2B5EF4-FFF2-40B4-BE49-F238E27FC236}">
                  <a16:creationId xmlns:a16="http://schemas.microsoft.com/office/drawing/2014/main" id="{66CF074D-58EB-C184-47E8-FADAB250E200}"/>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8" name="Oval 1017">
              <a:extLst>
                <a:ext uri="{FF2B5EF4-FFF2-40B4-BE49-F238E27FC236}">
                  <a16:creationId xmlns:a16="http://schemas.microsoft.com/office/drawing/2014/main" id="{0849F269-A174-2AB5-54DA-4B497ACB20DC}"/>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9" name="Oval 1018">
              <a:extLst>
                <a:ext uri="{FF2B5EF4-FFF2-40B4-BE49-F238E27FC236}">
                  <a16:creationId xmlns:a16="http://schemas.microsoft.com/office/drawing/2014/main" id="{8A371278-76CF-51E4-FC3F-3263ADB53C9D}"/>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0" name="Oval 1019">
              <a:extLst>
                <a:ext uri="{FF2B5EF4-FFF2-40B4-BE49-F238E27FC236}">
                  <a16:creationId xmlns:a16="http://schemas.microsoft.com/office/drawing/2014/main" id="{EA50A862-6703-0FC6-F0FE-7F0F1C6EAE42}"/>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1" name="Oval 1020">
              <a:extLst>
                <a:ext uri="{FF2B5EF4-FFF2-40B4-BE49-F238E27FC236}">
                  <a16:creationId xmlns:a16="http://schemas.microsoft.com/office/drawing/2014/main" id="{90ACE609-9270-CD49-D12B-F78A025BADC5}"/>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2" name="Oval 1021">
              <a:extLst>
                <a:ext uri="{FF2B5EF4-FFF2-40B4-BE49-F238E27FC236}">
                  <a16:creationId xmlns:a16="http://schemas.microsoft.com/office/drawing/2014/main" id="{D8822CA4-8209-04BE-232B-BE51E0FA2172}"/>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3" name="Oval 1022">
              <a:extLst>
                <a:ext uri="{FF2B5EF4-FFF2-40B4-BE49-F238E27FC236}">
                  <a16:creationId xmlns:a16="http://schemas.microsoft.com/office/drawing/2014/main" id="{BFE9EC3A-8B88-E291-E962-6AA3DE566B3B}"/>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4" name="Oval 1023">
              <a:extLst>
                <a:ext uri="{FF2B5EF4-FFF2-40B4-BE49-F238E27FC236}">
                  <a16:creationId xmlns:a16="http://schemas.microsoft.com/office/drawing/2014/main" id="{2E776B18-4CED-9752-9E08-2763D772C6EB}"/>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5" name="Oval 1024">
              <a:extLst>
                <a:ext uri="{FF2B5EF4-FFF2-40B4-BE49-F238E27FC236}">
                  <a16:creationId xmlns:a16="http://schemas.microsoft.com/office/drawing/2014/main" id="{57DCB76B-0A8D-5CAA-D927-3E3F219F5B42}"/>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6" name="Oval 1025">
              <a:extLst>
                <a:ext uri="{FF2B5EF4-FFF2-40B4-BE49-F238E27FC236}">
                  <a16:creationId xmlns:a16="http://schemas.microsoft.com/office/drawing/2014/main" id="{B270CC43-50BB-D044-C8F9-3B2EC2AA55B6}"/>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27" name="Straight Connector 1026">
              <a:extLst>
                <a:ext uri="{FF2B5EF4-FFF2-40B4-BE49-F238E27FC236}">
                  <a16:creationId xmlns:a16="http://schemas.microsoft.com/office/drawing/2014/main" id="{CC5FFD54-FCB3-B644-54D7-0488A1D671F7}"/>
                </a:ext>
              </a:extLst>
            </p:cNvPr>
            <p:cNvCxnSpPr>
              <a:cxnSpLocks noGrp="1" noRot="1" noMove="1" noResize="1" noEditPoints="1" noAdjustHandles="1" noChangeArrowheads="1" noChangeShapeType="1"/>
              <a:stCxn id="1015" idx="6"/>
              <a:endCxn id="1018"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D6312896-105C-4D1E-3E8B-E2D7DD2AE08B}"/>
                </a:ext>
              </a:extLst>
            </p:cNvPr>
            <p:cNvCxnSpPr>
              <a:cxnSpLocks noGrp="1" noRot="1" noMove="1" noResize="1" noEditPoints="1" noAdjustHandles="1" noChangeArrowheads="1" noChangeShapeType="1"/>
              <a:stCxn id="1016" idx="6"/>
              <a:endCxn id="1019"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BB7072B1-FF1A-776C-5599-53DDEFB3840C}"/>
                </a:ext>
              </a:extLst>
            </p:cNvPr>
            <p:cNvCxnSpPr>
              <a:cxnSpLocks noGrp="1" noRot="1" noMove="1" noResize="1" noEditPoints="1" noAdjustHandles="1" noChangeArrowheads="1" noChangeShapeType="1"/>
              <a:stCxn id="1015" idx="6"/>
              <a:endCxn id="1019"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3A0431C8-85AA-4DBC-9856-9C63FD2B9571}"/>
                </a:ext>
              </a:extLst>
            </p:cNvPr>
            <p:cNvCxnSpPr>
              <a:cxnSpLocks noGrp="1" noRot="1" noMove="1" noResize="1" noEditPoints="1" noAdjustHandles="1" noChangeArrowheads="1" noChangeShapeType="1"/>
              <a:stCxn id="1016" idx="6"/>
              <a:endCxn id="1020"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67DAA3A2-6B6E-0A04-435B-2F0A407B23FD}"/>
                </a:ext>
              </a:extLst>
            </p:cNvPr>
            <p:cNvCxnSpPr>
              <a:cxnSpLocks noGrp="1" noRot="1" noMove="1" noResize="1" noEditPoints="1" noAdjustHandles="1" noChangeArrowheads="1" noChangeShapeType="1"/>
              <a:stCxn id="1016" idx="6"/>
              <a:endCxn id="1018"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1CA629DF-B40D-116C-3234-793D33433FC5}"/>
                </a:ext>
              </a:extLst>
            </p:cNvPr>
            <p:cNvCxnSpPr>
              <a:cxnSpLocks noGrp="1" noRot="1" noMove="1" noResize="1" noEditPoints="1" noAdjustHandles="1" noChangeArrowheads="1" noChangeShapeType="1"/>
              <a:stCxn id="1017"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CCE5D063-DA88-141C-DDE3-D5DABC33369F}"/>
                </a:ext>
              </a:extLst>
            </p:cNvPr>
            <p:cNvCxnSpPr>
              <a:cxnSpLocks noGrp="1" noRot="1" noMove="1" noResize="1" noEditPoints="1" noAdjustHandles="1" noChangeArrowheads="1" noChangeShapeType="1"/>
              <a:stCxn id="1015" idx="6"/>
              <a:endCxn id="1020"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14CCCBA2-09FD-F4FB-D090-18C756258E18}"/>
                </a:ext>
              </a:extLst>
            </p:cNvPr>
            <p:cNvCxnSpPr>
              <a:cxnSpLocks noGrp="1" noRot="1" noMove="1" noResize="1" noEditPoints="1" noAdjustHandles="1" noChangeArrowheads="1" noChangeShapeType="1"/>
              <a:stCxn id="1017" idx="6"/>
              <a:endCxn id="1021"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DBDB60C-5EBA-0ABA-522D-374A7FF9B337}"/>
                </a:ext>
              </a:extLst>
            </p:cNvPr>
            <p:cNvCxnSpPr>
              <a:cxnSpLocks noGrp="1" noRot="1" noMove="1" noResize="1" noEditPoints="1" noAdjustHandles="1" noChangeArrowheads="1" noChangeShapeType="1"/>
              <a:stCxn id="1020" idx="6"/>
              <a:endCxn id="1023"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6489205A-D22F-1D0B-72D9-EA84E32345BF}"/>
                </a:ext>
              </a:extLst>
            </p:cNvPr>
            <p:cNvCxnSpPr>
              <a:cxnSpLocks noGrp="1" noRot="1" noMove="1" noResize="1" noEditPoints="1" noAdjustHandles="1" noChangeArrowheads="1" noChangeShapeType="1"/>
              <a:stCxn id="1019" idx="6"/>
              <a:endCxn id="1022"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05F7F1F5-B7B5-B92E-26A8-AF7A54B859F2}"/>
                </a:ext>
              </a:extLst>
            </p:cNvPr>
            <p:cNvCxnSpPr>
              <a:cxnSpLocks noGrp="1" noRot="1" noMove="1" noResize="1" noEditPoints="1" noAdjustHandles="1" noChangeArrowheads="1" noChangeShapeType="1"/>
              <a:stCxn id="1023" idx="2"/>
              <a:endCxn id="1018"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9A859344-C526-2DFE-6B75-052AEC77EC9D}"/>
                </a:ext>
              </a:extLst>
            </p:cNvPr>
            <p:cNvCxnSpPr>
              <a:cxnSpLocks noGrp="1" noRot="1" noMove="1" noResize="1" noEditPoints="1" noAdjustHandles="1" noChangeArrowheads="1" noChangeShapeType="1"/>
              <a:stCxn id="1024" idx="2"/>
              <a:endCxn id="1019"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29AB41CF-E558-4388-4363-D9A9EB2313BE}"/>
                </a:ext>
              </a:extLst>
            </p:cNvPr>
            <p:cNvCxnSpPr>
              <a:cxnSpLocks noGrp="1" noRot="1" noMove="1" noResize="1" noEditPoints="1" noAdjustHandles="1" noChangeArrowheads="1" noChangeShapeType="1"/>
              <a:stCxn id="1024" idx="2"/>
              <a:endCxn id="1020"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FF278FBC-4E85-0D45-5016-676772D4C82B}"/>
                </a:ext>
              </a:extLst>
            </p:cNvPr>
            <p:cNvCxnSpPr>
              <a:cxnSpLocks noGrp="1" noRot="1" noMove="1" noResize="1" noEditPoints="1" noAdjustHandles="1" noChangeArrowheads="1" noChangeShapeType="1"/>
              <a:stCxn id="1023" idx="2"/>
              <a:endCxn id="1019"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553787D1-94DB-4F0A-A94C-CF241DCB7986}"/>
                </a:ext>
              </a:extLst>
            </p:cNvPr>
            <p:cNvCxnSpPr>
              <a:cxnSpLocks noGrp="1" noRot="1" noMove="1" noResize="1" noEditPoints="1" noAdjustHandles="1" noChangeArrowheads="1" noChangeShapeType="1"/>
              <a:stCxn id="1022" idx="2"/>
              <a:endCxn id="1018"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CF278F66-0281-39CA-563B-C827F51F5846}"/>
                </a:ext>
              </a:extLst>
            </p:cNvPr>
            <p:cNvCxnSpPr>
              <a:cxnSpLocks noGrp="1" noRot="1" noMove="1" noResize="1" noEditPoints="1" noAdjustHandles="1" noChangeArrowheads="1" noChangeShapeType="1"/>
              <a:stCxn id="1016" idx="6"/>
              <a:endCxn id="1021"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E29F620A-BF66-031E-E4DE-06D448C08520}"/>
                </a:ext>
              </a:extLst>
            </p:cNvPr>
            <p:cNvCxnSpPr>
              <a:cxnSpLocks noGrp="1" noRot="1" noMove="1" noResize="1" noEditPoints="1" noAdjustHandles="1" noChangeArrowheads="1" noChangeShapeType="1"/>
              <a:stCxn id="1021" idx="6"/>
              <a:endCxn id="1023"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AF5AA125-2892-343A-8410-6A7928459F76}"/>
                </a:ext>
              </a:extLst>
            </p:cNvPr>
            <p:cNvCxnSpPr>
              <a:cxnSpLocks noGrp="1" noRot="1" noMove="1" noResize="1" noEditPoints="1" noAdjustHandles="1" noChangeArrowheads="1" noChangeShapeType="1"/>
              <a:stCxn id="1024" idx="2"/>
              <a:endCxn id="1018"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BA6FC01B-2C54-EA93-BEAA-A85B57FAB2AD}"/>
                </a:ext>
              </a:extLst>
            </p:cNvPr>
            <p:cNvCxnSpPr>
              <a:cxnSpLocks noGrp="1" noRot="1" noMove="1" noResize="1" noEditPoints="1" noAdjustHandles="1" noChangeArrowheads="1" noChangeShapeType="1"/>
              <a:stCxn id="1015" idx="6"/>
              <a:endCxn id="1021"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04BBC31-859B-02D0-6186-21BC426F2627}"/>
                </a:ext>
              </a:extLst>
            </p:cNvPr>
            <p:cNvCxnSpPr>
              <a:cxnSpLocks noGrp="1" noRot="1" noMove="1" noResize="1" noEditPoints="1" noAdjustHandles="1" noChangeArrowheads="1" noChangeShapeType="1"/>
              <a:stCxn id="1017" idx="6"/>
              <a:endCxn id="1020"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28CC5EB-29BC-46BE-6F46-39EAA7553477}"/>
                </a:ext>
              </a:extLst>
            </p:cNvPr>
            <p:cNvCxnSpPr>
              <a:cxnSpLocks noGrp="1" noRot="1" noMove="1" noResize="1" noEditPoints="1" noAdjustHandles="1" noChangeArrowheads="1" noChangeShapeType="1"/>
              <a:stCxn id="1017" idx="6"/>
              <a:endCxn id="1018"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42F5592-6CE7-700C-8803-79B3F00FB25C}"/>
                </a:ext>
              </a:extLst>
            </p:cNvPr>
            <p:cNvCxnSpPr>
              <a:cxnSpLocks noGrp="1" noRot="1" noMove="1" noResize="1" noEditPoints="1" noAdjustHandles="1" noChangeArrowheads="1" noChangeShapeType="1"/>
              <a:stCxn id="1025" idx="2"/>
              <a:endCxn id="1021"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B288FF91-7E71-63FB-6745-8B529581641F}"/>
                </a:ext>
              </a:extLst>
            </p:cNvPr>
            <p:cNvCxnSpPr>
              <a:cxnSpLocks noGrp="1" noRot="1" noMove="1" noResize="1" noEditPoints="1" noAdjustHandles="1" noChangeArrowheads="1" noChangeShapeType="1"/>
              <a:stCxn id="1021" idx="6"/>
              <a:endCxn id="1024"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C93A5493-34CC-18B3-49A9-C26D35D12306}"/>
                </a:ext>
              </a:extLst>
            </p:cNvPr>
            <p:cNvCxnSpPr>
              <a:cxnSpLocks noGrp="1" noRot="1" noMove="1" noResize="1" noEditPoints="1" noAdjustHandles="1" noChangeArrowheads="1" noChangeShapeType="1"/>
              <a:stCxn id="1025" idx="2"/>
              <a:endCxn id="1020"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AF47507-4D8F-D259-CFF0-90CCE015A196}"/>
                </a:ext>
              </a:extLst>
            </p:cNvPr>
            <p:cNvCxnSpPr>
              <a:cxnSpLocks noGrp="1" noRot="1" noMove="1" noResize="1" noEditPoints="1" noAdjustHandles="1" noChangeArrowheads="1" noChangeShapeType="1"/>
              <a:stCxn id="1021" idx="6"/>
              <a:endCxn id="1022"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F4F50231-6257-5110-4074-A3AF48CA25AD}"/>
                </a:ext>
              </a:extLst>
            </p:cNvPr>
            <p:cNvCxnSpPr>
              <a:cxnSpLocks noGrp="1" noRot="1" noMove="1" noResize="1" noEditPoints="1" noAdjustHandles="1" noChangeArrowheads="1" noChangeShapeType="1"/>
              <a:stCxn id="1025" idx="2"/>
              <a:endCxn id="1019"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CE847DD3-600C-63E8-A51B-1510CAE13008}"/>
                </a:ext>
              </a:extLst>
            </p:cNvPr>
            <p:cNvCxnSpPr>
              <a:cxnSpLocks noGrp="1" noRot="1" noMove="1" noResize="1" noEditPoints="1" noAdjustHandles="1" noChangeArrowheads="1" noChangeShapeType="1"/>
              <a:stCxn id="1025" idx="2"/>
              <a:endCxn id="1018"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729AB9AF-DDAF-3ED9-E2A4-ABFA8EBE3A1F}"/>
                </a:ext>
              </a:extLst>
            </p:cNvPr>
            <p:cNvCxnSpPr>
              <a:cxnSpLocks noGrp="1" noRot="1" noMove="1" noResize="1" noEditPoints="1" noAdjustHandles="1" noChangeArrowheads="1" noChangeShapeType="1"/>
              <a:stCxn id="1020" idx="6"/>
              <a:endCxn id="1022"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C584B6D-94C2-161D-1795-1B568B94CDE3}"/>
                </a:ext>
              </a:extLst>
            </p:cNvPr>
            <p:cNvCxnSpPr>
              <a:cxnSpLocks noGrp="1" noRot="1" noMove="1" noResize="1" noEditPoints="1" noAdjustHandles="1" noChangeArrowheads="1" noChangeShapeType="1"/>
              <a:stCxn id="1026" idx="2"/>
              <a:endCxn id="1022"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4BDF18E3-C89F-D451-8B0E-386A6783966A}"/>
                </a:ext>
              </a:extLst>
            </p:cNvPr>
            <p:cNvCxnSpPr>
              <a:cxnSpLocks noGrp="1" noRot="1" noMove="1" noResize="1" noEditPoints="1" noAdjustHandles="1" noChangeArrowheads="1" noChangeShapeType="1"/>
              <a:stCxn id="1026" idx="2"/>
              <a:endCxn id="1023"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5CD8B33-5958-051D-AA80-75B8D7464EC3}"/>
                </a:ext>
              </a:extLst>
            </p:cNvPr>
            <p:cNvCxnSpPr>
              <a:cxnSpLocks noGrp="1" noRot="1" noMove="1" noResize="1" noEditPoints="1" noAdjustHandles="1" noChangeArrowheads="1" noChangeShapeType="1"/>
              <a:stCxn id="1026" idx="2"/>
              <a:endCxn id="1024"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D191FA87-7890-1AF2-6F36-47526F882F47}"/>
                </a:ext>
              </a:extLst>
            </p:cNvPr>
            <p:cNvCxnSpPr>
              <a:cxnSpLocks noGrp="1" noRot="1" noMove="1" noResize="1" noEditPoints="1" noAdjustHandles="1" noChangeArrowheads="1" noChangeShapeType="1"/>
              <a:stCxn id="1026" idx="2"/>
              <a:endCxn id="1025"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9" name="直線矢印コネクタ 103">
            <a:extLst>
              <a:ext uri="{FF2B5EF4-FFF2-40B4-BE49-F238E27FC236}">
                <a16:creationId xmlns:a16="http://schemas.microsoft.com/office/drawing/2014/main" id="{684BBE7E-FEE8-1F7A-D634-564D49984199}"/>
              </a:ext>
            </a:extLst>
          </p:cNvPr>
          <p:cNvCxnSpPr>
            <a:cxnSpLocks noGrp="1" noRot="1" noMove="1" noResize="1" noEditPoints="1" noAdjustHandles="1" noChangeArrowheads="1" noChangeShapeType="1"/>
          </p:cNvCxnSpPr>
          <p:nvPr/>
        </p:nvCxnSpPr>
        <p:spPr>
          <a:xfrm>
            <a:off x="3993253" y="29520421"/>
            <a:ext cx="106638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0" name="直線矢印コネクタ 103">
            <a:extLst>
              <a:ext uri="{FF2B5EF4-FFF2-40B4-BE49-F238E27FC236}">
                <a16:creationId xmlns:a16="http://schemas.microsoft.com/office/drawing/2014/main" id="{1FB62FA6-0EF9-DFEF-CD81-8BE73EB1D370}"/>
              </a:ext>
            </a:extLst>
          </p:cNvPr>
          <p:cNvCxnSpPr>
            <a:cxnSpLocks noGrp="1" noRot="1" noMove="1" noResize="1" noEditPoints="1" noAdjustHandles="1" noChangeArrowheads="1" noChangeShapeType="1"/>
          </p:cNvCxnSpPr>
          <p:nvPr/>
        </p:nvCxnSpPr>
        <p:spPr>
          <a:xfrm>
            <a:off x="4363720" y="30826855"/>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1" name="直線矢印コネクタ 103">
            <a:extLst>
              <a:ext uri="{FF2B5EF4-FFF2-40B4-BE49-F238E27FC236}">
                <a16:creationId xmlns:a16="http://schemas.microsoft.com/office/drawing/2014/main" id="{11431C97-7AA9-0287-6FBC-046DA00F5DD7}"/>
              </a:ext>
            </a:extLst>
          </p:cNvPr>
          <p:cNvCxnSpPr>
            <a:cxnSpLocks noGrp="1" noRot="1" noMove="1" noResize="1" noEditPoints="1" noAdjustHandles="1" noChangeArrowheads="1" noChangeShapeType="1"/>
          </p:cNvCxnSpPr>
          <p:nvPr/>
        </p:nvCxnSpPr>
        <p:spPr>
          <a:xfrm>
            <a:off x="4371529" y="28056702"/>
            <a:ext cx="4436714"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065" name="Group 1064">
            <a:extLst>
              <a:ext uri="{FF2B5EF4-FFF2-40B4-BE49-F238E27FC236}">
                <a16:creationId xmlns:a16="http://schemas.microsoft.com/office/drawing/2014/main" id="{CC698611-A013-9F20-8229-0769620A4C0F}"/>
              </a:ext>
            </a:extLst>
          </p:cNvPr>
          <p:cNvGrpSpPr>
            <a:grpSpLocks noGrp="1" noUngrp="1" noRot="1" noMove="1" noResize="1"/>
          </p:cNvGrpSpPr>
          <p:nvPr/>
        </p:nvGrpSpPr>
        <p:grpSpPr>
          <a:xfrm>
            <a:off x="8825706" y="27906518"/>
            <a:ext cx="1847581" cy="869745"/>
            <a:chOff x="5731438" y="25123810"/>
            <a:chExt cx="1847581" cy="741746"/>
          </a:xfrm>
          <a:solidFill>
            <a:schemeClr val="bg1"/>
          </a:solidFill>
        </p:grpSpPr>
        <p:sp>
          <p:nvSpPr>
            <p:cNvPr id="1066" name="角丸四角形 168">
              <a:extLst>
                <a:ext uri="{FF2B5EF4-FFF2-40B4-BE49-F238E27FC236}">
                  <a16:creationId xmlns:a16="http://schemas.microsoft.com/office/drawing/2014/main" id="{55AC34FA-CCA8-8A06-D57C-74271B3F0678}"/>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1067" name="TextBox 1066">
                  <a:extLst>
                    <a:ext uri="{FF2B5EF4-FFF2-40B4-BE49-F238E27FC236}">
                      <a16:creationId xmlns:a16="http://schemas.microsoft.com/office/drawing/2014/main" id="{3D189865-BFB5-963B-D0D4-D8E97245C31C}"/>
                    </a:ext>
                  </a:extLst>
                </p:cNvPr>
                <p:cNvSpPr txBox="1">
                  <a:spLocks noGrp="1" noRot="1" noMove="1" noResize="1" noEditPoints="1" noAdjustHandles="1" noChangeArrowheads="1" noChangeShapeType="1"/>
                </p:cNvSpPr>
                <p:nvPr/>
              </p:nvSpPr>
              <p:spPr>
                <a:xfrm>
                  <a:off x="6047087" y="25223715"/>
                  <a:ext cx="737707" cy="446219"/>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𝟐</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p:sp>
              <p:nvSpPr>
                <p:cNvPr id="1067" name="TextBox 1066">
                  <a:extLst>
                    <a:ext uri="{FF2B5EF4-FFF2-40B4-BE49-F238E27FC236}">
                      <a16:creationId xmlns:a16="http://schemas.microsoft.com/office/drawing/2014/main" id="{3D189865-BFB5-963B-D0D4-D8E97245C31C}"/>
                    </a:ext>
                  </a:extLst>
                </p:cNvPr>
                <p:cNvSpPr txBox="1">
                  <a:spLocks noGrp="1" noRot="1" noChangeAspect="1" noMove="1" noResize="1" noEditPoints="1" noAdjustHandles="1" noChangeArrowheads="1" noChangeShapeType="1" noTextEdit="1"/>
                </p:cNvSpPr>
                <p:nvPr/>
              </p:nvSpPr>
              <p:spPr>
                <a:xfrm>
                  <a:off x="6047087" y="25223715"/>
                  <a:ext cx="737707" cy="446219"/>
                </a:xfrm>
                <a:prstGeom prst="rect">
                  <a:avLst/>
                </a:prstGeom>
                <a:blipFill>
                  <a:blip r:embed="rId38"/>
                  <a:stretch>
                    <a:fillRect l="-5085" r="-83051" b="-19048"/>
                  </a:stretch>
                </a:blipFill>
              </p:spPr>
              <p:txBody>
                <a:bodyPr/>
                <a:lstStyle/>
                <a:p>
                  <a:r>
                    <a:rPr lang="ja-JP" altLang="en-US">
                      <a:noFill/>
                    </a:rPr>
                    <a:t> </a:t>
                  </a:r>
                </a:p>
              </p:txBody>
            </p:sp>
          </mc:Fallback>
        </mc:AlternateContent>
      </p:grpSp>
      <p:sp>
        <p:nvSpPr>
          <p:cNvPr id="1071" name="角丸四角形 161">
            <a:extLst>
              <a:ext uri="{FF2B5EF4-FFF2-40B4-BE49-F238E27FC236}">
                <a16:creationId xmlns:a16="http://schemas.microsoft.com/office/drawing/2014/main" id="{17E09CCB-5A43-A962-7FB3-EE3BE557B105}"/>
              </a:ext>
            </a:extLst>
          </p:cNvPr>
          <p:cNvSpPr>
            <a:spLocks noGrp="1" noRot="1" noMove="1" noResize="1" noEditPoints="1" noAdjustHandles="1" noChangeArrowheads="1" noChangeShapeType="1"/>
          </p:cNvSpPr>
          <p:nvPr/>
        </p:nvSpPr>
        <p:spPr>
          <a:xfrm>
            <a:off x="8755477" y="29261976"/>
            <a:ext cx="2447630" cy="1945442"/>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3" name="テキスト ボックス 164">
            <a:extLst>
              <a:ext uri="{FF2B5EF4-FFF2-40B4-BE49-F238E27FC236}">
                <a16:creationId xmlns:a16="http://schemas.microsoft.com/office/drawing/2014/main" id="{BFD0D757-B24B-4059-48B2-0FD16D7B5C21}"/>
              </a:ext>
            </a:extLst>
          </p:cNvPr>
          <p:cNvSpPr txBox="1">
            <a:spLocks noGrp="1" noRot="1" noMove="1" noResize="1" noEditPoints="1" noAdjustHandles="1" noChangeArrowheads="1" noChangeShapeType="1"/>
          </p:cNvSpPr>
          <p:nvPr/>
        </p:nvSpPr>
        <p:spPr>
          <a:xfrm>
            <a:off x="9464938" y="30034642"/>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1080" name="直線矢印コネクタ 103">
            <a:extLst>
              <a:ext uri="{FF2B5EF4-FFF2-40B4-BE49-F238E27FC236}">
                <a16:creationId xmlns:a16="http://schemas.microsoft.com/office/drawing/2014/main" id="{AE943829-2A43-205B-26E2-35283AFD4A68}"/>
              </a:ext>
            </a:extLst>
          </p:cNvPr>
          <p:cNvCxnSpPr>
            <a:cxnSpLocks noGrp="1" noRot="1" noMove="1" noResize="1" noEditPoints="1" noAdjustHandles="1" noChangeArrowheads="1" noChangeShapeType="1"/>
          </p:cNvCxnSpPr>
          <p:nvPr/>
        </p:nvCxnSpPr>
        <p:spPr>
          <a:xfrm flipV="1">
            <a:off x="7304610" y="28257371"/>
            <a:ext cx="1490827" cy="413"/>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直線コネクタ 3">
            <a:extLst>
              <a:ext uri="{FF2B5EF4-FFF2-40B4-BE49-F238E27FC236}">
                <a16:creationId xmlns:a16="http://schemas.microsoft.com/office/drawing/2014/main" id="{C64B9985-1F25-F116-DFED-2C7FBB72C669}"/>
              </a:ext>
            </a:extLst>
          </p:cNvPr>
          <p:cNvCxnSpPr>
            <a:cxnSpLocks noGrp="1" noRot="1" noMove="1" noResize="1" noEditPoints="1" noAdjustHandles="1" noChangeArrowheads="1" noChangeShapeType="1"/>
          </p:cNvCxnSpPr>
          <p:nvPr/>
        </p:nvCxnSpPr>
        <p:spPr>
          <a:xfrm>
            <a:off x="1595732" y="18270764"/>
            <a:ext cx="0" cy="38495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4" name="直線コネクタ 3">
            <a:extLst>
              <a:ext uri="{FF2B5EF4-FFF2-40B4-BE49-F238E27FC236}">
                <a16:creationId xmlns:a16="http://schemas.microsoft.com/office/drawing/2014/main" id="{64B44061-F11F-BDEA-1CFC-A0B33CF7E406}"/>
              </a:ext>
            </a:extLst>
          </p:cNvPr>
          <p:cNvCxnSpPr>
            <a:cxnSpLocks noGrp="1" noRot="1" noMove="1" noResize="1" noEditPoints="1" noAdjustHandles="1" noChangeArrowheads="1" noChangeShapeType="1"/>
          </p:cNvCxnSpPr>
          <p:nvPr/>
        </p:nvCxnSpPr>
        <p:spPr>
          <a:xfrm>
            <a:off x="1595732" y="22563782"/>
            <a:ext cx="0" cy="439310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5" name="直線コネクタ 3">
            <a:extLst>
              <a:ext uri="{FF2B5EF4-FFF2-40B4-BE49-F238E27FC236}">
                <a16:creationId xmlns:a16="http://schemas.microsoft.com/office/drawing/2014/main" id="{CE23D022-E1D0-A9B0-11E5-526A60C49BFA}"/>
              </a:ext>
            </a:extLst>
          </p:cNvPr>
          <p:cNvCxnSpPr>
            <a:cxnSpLocks noGrp="1" noRot="1" noMove="1" noResize="1" noEditPoints="1" noAdjustHandles="1" noChangeArrowheads="1" noChangeShapeType="1"/>
          </p:cNvCxnSpPr>
          <p:nvPr/>
        </p:nvCxnSpPr>
        <p:spPr>
          <a:xfrm>
            <a:off x="1584611" y="27349151"/>
            <a:ext cx="0" cy="40082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 name="TextBox 1115">
            <a:extLst>
              <a:ext uri="{FF2B5EF4-FFF2-40B4-BE49-F238E27FC236}">
                <a16:creationId xmlns:a16="http://schemas.microsoft.com/office/drawing/2014/main" id="{99728909-3C88-4A56-70A8-871A7D6504DC}"/>
              </a:ext>
            </a:extLst>
          </p:cNvPr>
          <p:cNvSpPr txBox="1">
            <a:spLocks noGrp="1" noRot="1" noMove="1" noResize="1" noEditPoints="1" noAdjustHandles="1" noChangeArrowheads="1" noChangeShapeType="1"/>
          </p:cNvSpPr>
          <p:nvPr/>
        </p:nvSpPr>
        <p:spPr>
          <a:xfrm>
            <a:off x="1680753" y="31831048"/>
            <a:ext cx="9391878" cy="584775"/>
          </a:xfrm>
          <a:prstGeom prst="rect">
            <a:avLst/>
          </a:prstGeom>
          <a:noFill/>
        </p:spPr>
        <p:txBody>
          <a:bodyPr wrap="square">
            <a:spAutoFit/>
          </a:bodyPr>
          <a:lstStyle/>
          <a:p>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モード推定器の</a:t>
            </a:r>
            <a:r>
              <a:rPr kumimoji="1" lang="ja-JP" altLang="en-US" sz="3200" b="1">
                <a:solidFill>
                  <a:schemeClr val="tx2"/>
                </a:solidFill>
                <a:latin typeface="Meiryo" panose="020B0604030504040204" pitchFamily="34" charset="-128"/>
                <a:ea typeface="Meiryo" panose="020B0604030504040204" pitchFamily="34" charset="-128"/>
              </a:rPr>
              <a:t>学習</a:t>
            </a:r>
            <a:endParaRPr lang="en-JP" sz="2000" dirty="0">
              <a:solidFill>
                <a:schemeClr val="tx2"/>
              </a:solidFill>
            </a:endParaRPr>
          </a:p>
        </p:txBody>
      </p:sp>
      <p:sp>
        <p:nvSpPr>
          <p:cNvPr id="1120" name="TextBox 1119">
            <a:extLst>
              <a:ext uri="{FF2B5EF4-FFF2-40B4-BE49-F238E27FC236}">
                <a16:creationId xmlns:a16="http://schemas.microsoft.com/office/drawing/2014/main" id="{9F6F21A1-56D1-967F-22D5-CC8528990BB4}"/>
              </a:ext>
            </a:extLst>
          </p:cNvPr>
          <p:cNvSpPr txBox="1">
            <a:spLocks noGrp="1" noRot="1" noMove="1" noResize="1" noEditPoints="1" noAdjustHandles="1" noChangeArrowheads="1" noChangeShapeType="1"/>
          </p:cNvSpPr>
          <p:nvPr/>
        </p:nvSpPr>
        <p:spPr>
          <a:xfrm>
            <a:off x="1924760" y="32341299"/>
            <a:ext cx="12421470" cy="545764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モデルを仮想被験者とする．成人</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人分のパラメータ分布から，</a:t>
            </a:r>
            <a:r>
              <a:rPr kumimoji="1" lang="en-US" altLang="ja-JP" sz="2800" dirty="0">
                <a:latin typeface="Meiryo" panose="020B0604030504040204" pitchFamily="34" charset="-128"/>
                <a:ea typeface="Meiryo" panose="020B0604030504040204" pitchFamily="34" charset="-128"/>
              </a:rPr>
              <a:t>Latin Hypercube Sampling</a:t>
            </a:r>
            <a:r>
              <a:rPr kumimoji="1" lang="en-US" altLang="ja-JP" sz="2800" baseline="30000" dirty="0">
                <a:latin typeface="Meiryo" panose="020B0604030504040204" pitchFamily="34" charset="-128"/>
                <a:ea typeface="Meiryo" panose="020B0604030504040204" pitchFamily="34" charset="-128"/>
              </a:rPr>
              <a:t>[3]</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を用いてサンプルパラメータを</a:t>
            </a:r>
            <a:r>
              <a:rPr kumimoji="1" lang="en-US" altLang="ja-JP" sz="2800" dirty="0">
                <a:latin typeface="Meiryo" panose="020B0604030504040204" pitchFamily="34" charset="-128"/>
                <a:ea typeface="Meiryo" panose="020B0604030504040204" pitchFamily="34" charset="-128"/>
              </a:rPr>
              <a:t>10000</a:t>
            </a:r>
            <a:r>
              <a:rPr kumimoji="1" lang="ja-JP" altLang="en-US" sz="2800">
                <a:latin typeface="Meiryo" panose="020B0604030504040204" pitchFamily="34" charset="-128"/>
                <a:ea typeface="Meiryo" panose="020B0604030504040204" pitchFamily="34" charset="-128"/>
              </a:rPr>
              <a:t>通り生成，これらのパラメータの血糖値系列をシミュレーション．</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各サンプルパラメータの切り換え近似モデル</a:t>
            </a:r>
            <a:r>
              <a:rPr kumimoji="1" lang="en-US" altLang="ja-JP" sz="2800" baseline="300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UVA/Padova</a:t>
            </a:r>
            <a:r>
              <a:rPr kumimoji="1" lang="ja-JP" altLang="en-US" sz="2800">
                <a:latin typeface="Meiryo" panose="020B0604030504040204" pitchFamily="34" charset="-128"/>
                <a:ea typeface="Meiryo" panose="020B0604030504040204" pitchFamily="34" charset="-128"/>
              </a:rPr>
              <a:t>モデルに対する最適な切り換え近似モデル）</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を用いて同条件のシミュレー</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ションをおこない，モード系列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を生成．得られた血糖値系列，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モード系列を教師データとする</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（サンプリング周期</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分）．</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JP" sz="11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121" name="テキスト ボックス 7">
                <a:extLst>
                  <a:ext uri="{FF2B5EF4-FFF2-40B4-BE49-F238E27FC236}">
                    <a16:creationId xmlns:a16="http://schemas.microsoft.com/office/drawing/2014/main" id="{8D956607-1316-D80F-088C-AD7547E1629C}"/>
                  </a:ext>
                </a:extLst>
              </p:cNvPr>
              <p:cNvSpPr txBox="1">
                <a:spLocks noGrp="1" noRot="1" noMove="1" noResize="1" noEditPoints="1" noAdjustHandles="1" noChangeArrowheads="1" noChangeShapeType="1"/>
              </p:cNvSpPr>
              <p:nvPr/>
            </p:nvSpPr>
            <p:spPr>
              <a:xfrm>
                <a:off x="3976191" y="18392543"/>
                <a:ext cx="12180693" cy="1202189"/>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構造</a:t>
                </a:r>
                <a:r>
                  <a:rPr kumimoji="1" lang="en-US" altLang="ja-JP" sz="2400" dirty="0">
                    <a:latin typeface="Meiryo" panose="020B0604030504040204" pitchFamily="34" charset="-128"/>
                    <a:ea typeface="Meiryo" panose="020B0604030504040204" pitchFamily="34" charset="-128"/>
                  </a:rPr>
                  <a:t> : 2</a:t>
                </a:r>
                <a:r>
                  <a:rPr kumimoji="1" lang="ja-JP" altLang="en-US" sz="2400">
                    <a:latin typeface="Meiryo" panose="020B0604030504040204" pitchFamily="34" charset="-128"/>
                    <a:ea typeface="Meiryo" panose="020B0604030504040204" pitchFamily="34" charset="-128"/>
                  </a:rPr>
                  <a:t>層全結合</a:t>
                </a:r>
                <a:r>
                  <a:rPr kumimoji="1" lang="en-US" altLang="ja-JP" sz="2400" dirty="0">
                    <a:latin typeface="Meiryo" panose="020B0604030504040204" pitchFamily="34" charset="-128"/>
                    <a:ea typeface="Meiryo" panose="020B0604030504040204" pitchFamily="34" charset="-128"/>
                  </a:rPr>
                  <a:t>NN,  </a:t>
                </a:r>
                <a:r>
                  <a:rPr kumimoji="1" lang="ja-JP" altLang="en-US" sz="2400">
                    <a:latin typeface="Meiryo" panose="020B0604030504040204" pitchFamily="34" charset="-128"/>
                    <a:ea typeface="Meiryo" panose="020B0604030504040204" pitchFamily="34" charset="-128"/>
                  </a:rPr>
                  <a:t>活性化関数：</a:t>
                </a:r>
                <a:r>
                  <a:rPr kumimoji="1" lang="en-US" altLang="ja-JP" sz="2400" dirty="0" err="1">
                    <a:latin typeface="Meiryo" panose="020B0604030504040204" pitchFamily="34" charset="-128"/>
                    <a:ea typeface="Meiryo" panose="020B0604030504040204" pitchFamily="34" charset="-128"/>
                  </a:rPr>
                  <a:t>ReLU</a:t>
                </a:r>
                <a:r>
                  <a:rPr kumimoji="1" lang="ja-JP" altLang="en-US" sz="2400">
                    <a:latin typeface="Meiryo" panose="020B0604030504040204" pitchFamily="34" charset="-128"/>
                    <a:ea typeface="Meiryo" panose="020B0604030504040204" pitchFamily="34" charset="-128"/>
                  </a:rPr>
                  <a:t>関数，出力層：シグモイド関数</a:t>
                </a:r>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入力</a:t>
                </a:r>
                <a:r>
                  <a:rPr kumimoji="1" lang="ja-JP" altLang="en-US" sz="2400" dirty="0">
                    <a:latin typeface="Meiryo" panose="020B0604030504040204" pitchFamily="34" charset="-128"/>
                    <a:ea typeface="Meiryo" panose="020B0604030504040204" pitchFamily="34" charset="-128"/>
                  </a:rPr>
                  <a:t>：</a:t>
                </a:r>
                <a:r>
                  <a:rPr kumimoji="1" lang="en-US" altLang="ja-JP" sz="2400" dirty="0">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b</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から</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f</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の血糖値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血糖値の</m:t>
                    </m:r>
                    <m:r>
                      <m:rPr>
                        <m:nor/>
                      </m:rPr>
                      <a:rPr kumimoji="1" lang="en-US" altLang="ja-JP" sz="2400" dirty="0">
                        <a:latin typeface="Meiryo" panose="020B0604030504040204" pitchFamily="34" charset="-128"/>
                        <a:ea typeface="Meiryo" panose="020B0604030504040204" pitchFamily="34" charset="-128"/>
                      </a:rPr>
                      <m:t>1</m:t>
                    </m:r>
                    <m:r>
                      <m:rPr>
                        <m:nor/>
                      </m:rPr>
                      <a:rPr kumimoji="1" lang="ja-JP" altLang="en-US" sz="2400">
                        <a:latin typeface="Meiryo" panose="020B0604030504040204" pitchFamily="34" charset="-128"/>
                        <a:ea typeface="Meiryo" panose="020B0604030504040204" pitchFamily="34" charset="-128"/>
                      </a:rPr>
                      <m:t>回差分</m:t>
                    </m:r>
                    <m:r>
                      <a:rPr kumimoji="1" lang="en-US" altLang="ja-JP" sz="2400" b="0" i="1">
                        <a:latin typeface="Cambria Math" panose="02040503050406030204" pitchFamily="18" charset="0"/>
                        <a:ea typeface="Meiryo" panose="020B0604030504040204" pitchFamily="34" charset="-128"/>
                      </a:rPr>
                      <m:t> </m:t>
                    </m:r>
                    <m:r>
                      <m:rPr>
                        <m:nor/>
                      </m:rPr>
                      <a:rPr kumimoji="1" lang="ja-JP" altLang="en-US" sz="2400">
                        <a:latin typeface="Meiryo" panose="020B0604030504040204" pitchFamily="34" charset="-128"/>
                        <a:ea typeface="Meiryo" panose="020B0604030504040204" pitchFamily="34" charset="-128"/>
                      </a:rPr>
                      <m:t>，血糖値の</m:t>
                    </m:r>
                    <m:r>
                      <m:rPr>
                        <m:nor/>
                      </m:rPr>
                      <a:rPr kumimoji="1" lang="en-US" altLang="ja-JP" sz="2400" dirty="0">
                        <a:latin typeface="Meiryo" panose="020B0604030504040204" pitchFamily="34" charset="-128"/>
                        <a:ea typeface="Meiryo" panose="020B0604030504040204" pitchFamily="34" charset="-128"/>
                      </a:rPr>
                      <m:t>2</m:t>
                    </m:r>
                    <m:r>
                      <m:rPr>
                        <m:nor/>
                      </m:rPr>
                      <a:rPr kumimoji="1" lang="ja-JP" altLang="en-US" sz="2400">
                        <a:latin typeface="Meiryo" panose="020B0604030504040204" pitchFamily="34" charset="-128"/>
                        <a:ea typeface="Meiryo" panose="020B0604030504040204" pitchFamily="34" charset="-128"/>
                      </a:rPr>
                      <m:t>回差分</m:t>
                    </m:r>
                  </m:oMath>
                </a14:m>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出力</a:t>
                </a:r>
                <a:r>
                  <a:rPr kumimoji="1" lang="en-US" altLang="ja-JP" sz="2400" dirty="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時刻</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𝑘</m:t>
                    </m:r>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のモード推定値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i="1" smtClean="0">
                            <a:latin typeface="Cambria Math" panose="02040503050406030204" pitchFamily="18" charset="0"/>
                            <a:ea typeface="Meiryo" panose="020B0604030504040204" pitchFamily="34" charset="-128"/>
                          </a:rPr>
                        </m:ctrlPr>
                      </m:sSubPr>
                      <m:e>
                        <m:acc>
                          <m:accPr>
                            <m:chr m:val="̂"/>
                            <m:ctrlPr>
                              <a:rPr kumimoji="1" lang="en-US" altLang="ja-JP" sz="2400" i="1" smtClean="0">
                                <a:latin typeface="Cambria Math" panose="02040503050406030204" pitchFamily="18" charset="0"/>
                                <a:ea typeface="Meiryo" panose="020B0604030504040204" pitchFamily="34" charset="-128"/>
                              </a:rPr>
                            </m:ctrlPr>
                          </m:accPr>
                          <m:e>
                            <m:r>
                              <a:rPr kumimoji="1" lang="en-US" altLang="ja-JP" sz="2400" b="0" i="1" smtClean="0">
                                <a:latin typeface="Cambria Math" panose="02040503050406030204" pitchFamily="18" charset="0"/>
                                <a:ea typeface="Meiryo" panose="020B0604030504040204" pitchFamily="34" charset="-128"/>
                              </a:rPr>
                              <m:t>𝑚</m:t>
                            </m:r>
                          </m:e>
                        </m:acc>
                      </m:e>
                      <m:sub>
                        <m:r>
                          <m:rPr>
                            <m:sty m:val="p"/>
                          </m:rPr>
                          <a:rPr kumimoji="1" lang="en-US" altLang="ja-JP" sz="2400" b="0" i="0" smtClean="0">
                            <a:latin typeface="Cambria Math" panose="02040503050406030204" pitchFamily="18" charset="0"/>
                            <a:ea typeface="Meiryo" panose="020B0604030504040204" pitchFamily="34" charset="-128"/>
                          </a:rPr>
                          <m:t>net</m:t>
                        </m:r>
                      </m:sub>
                    </m:sSub>
                    <m:d>
                      <m:dPr>
                        <m:ctrlPr>
                          <a:rPr kumimoji="1" lang="en-US" altLang="ja-JP" sz="240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𝑘</m:t>
                        </m:r>
                      </m:e>
                    </m:d>
                  </m:oMath>
                </a14:m>
                <a:endParaRPr kumimoji="1" lang="en-US" altLang="ja-JP" sz="2400" dirty="0">
                  <a:latin typeface="Meiryo" panose="020B0604030504040204" pitchFamily="34" charset="-128"/>
                  <a:ea typeface="Meiryo" panose="020B0604030504040204" pitchFamily="34" charset="-128"/>
                </a:endParaRPr>
              </a:p>
            </p:txBody>
          </p:sp>
        </mc:Choice>
        <mc:Fallback>
          <p:sp>
            <p:nvSpPr>
              <p:cNvPr id="1121" name="テキスト ボックス 7">
                <a:extLst>
                  <a:ext uri="{FF2B5EF4-FFF2-40B4-BE49-F238E27FC236}">
                    <a16:creationId xmlns:a16="http://schemas.microsoft.com/office/drawing/2014/main" id="{8D956607-1316-D80F-088C-AD7547E1629C}"/>
                  </a:ext>
                </a:extLst>
              </p:cNvPr>
              <p:cNvSpPr txBox="1">
                <a:spLocks noGrp="1" noRot="1" noChangeAspect="1" noMove="1" noResize="1" noEditPoints="1" noAdjustHandles="1" noChangeArrowheads="1" noChangeShapeType="1" noTextEdit="1"/>
              </p:cNvSpPr>
              <p:nvPr/>
            </p:nvSpPr>
            <p:spPr>
              <a:xfrm>
                <a:off x="3976191" y="18392543"/>
                <a:ext cx="12180693" cy="1202189"/>
              </a:xfrm>
              <a:prstGeom prst="rect">
                <a:avLst/>
              </a:prstGeom>
              <a:blipFill>
                <a:blip r:embed="rId39"/>
                <a:stretch>
                  <a:fillRect l="-625" t="-6316" b="-11579"/>
                </a:stretch>
              </a:blipFill>
            </p:spPr>
            <p:txBody>
              <a:bodyPr/>
              <a:lstStyle/>
              <a:p>
                <a:r>
                  <a:rPr lang="ja-JP" altLang="en-US">
                    <a:noFill/>
                  </a:rPr>
                  <a:t> </a:t>
                </a:r>
              </a:p>
            </p:txBody>
          </p:sp>
        </mc:Fallback>
      </mc:AlternateContent>
      <p:sp>
        <p:nvSpPr>
          <p:cNvPr id="7" name="TextBox 6">
            <a:extLst>
              <a:ext uri="{FF2B5EF4-FFF2-40B4-BE49-F238E27FC236}">
                <a16:creationId xmlns:a16="http://schemas.microsoft.com/office/drawing/2014/main" id="{0396CD6F-1252-566B-6F99-3A4B8151D4AD}"/>
              </a:ext>
            </a:extLst>
          </p:cNvPr>
          <p:cNvSpPr txBox="1">
            <a:spLocks noGrp="1" noRot="1" noMove="1" noResize="1" noEditPoints="1" noAdjustHandles="1" noChangeArrowheads="1" noChangeShapeType="1"/>
          </p:cNvSpPr>
          <p:nvPr/>
        </p:nvSpPr>
        <p:spPr>
          <a:xfrm>
            <a:off x="2533218" y="1121576"/>
            <a:ext cx="25292501" cy="1015663"/>
          </a:xfrm>
          <a:prstGeom prst="rect">
            <a:avLst/>
          </a:prstGeom>
          <a:noFill/>
        </p:spPr>
        <p:txBody>
          <a:bodyPr wrap="non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インスリン動態切り換えモデルに対するモード推定器の構築</a:t>
            </a:r>
            <a:endParaRPr lang="en-JP" sz="6000" b="1" dirty="0">
              <a:solidFill>
                <a:schemeClr val="bg1"/>
              </a:solidFill>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A90AAF06-0A76-B09F-C18D-D5E27BA39874}"/>
              </a:ext>
            </a:extLst>
          </p:cNvPr>
          <p:cNvSpPr txBox="1">
            <a:spLocks noGrp="1" noRot="1" noMove="1" noResize="1" noEditPoints="1" noAdjustHandles="1" noChangeArrowheads="1" noChangeShapeType="1"/>
          </p:cNvSpPr>
          <p:nvPr/>
        </p:nvSpPr>
        <p:spPr>
          <a:xfrm>
            <a:off x="6241411" y="2146844"/>
            <a:ext cx="17650986" cy="646331"/>
          </a:xfrm>
          <a:prstGeom prst="rect">
            <a:avLst/>
          </a:prstGeom>
          <a:noFill/>
        </p:spPr>
        <p:txBody>
          <a:bodyPr wrap="none">
            <a:spAutoFit/>
          </a:bodyPr>
          <a:lstStyle/>
          <a:p>
            <a:r>
              <a:rPr lang="en-US" sz="3600" dirty="0">
                <a:solidFill>
                  <a:schemeClr val="bg1"/>
                </a:solidFill>
                <a:effectLst/>
                <a:latin typeface="Helvetica" pitchFamily="2" charset="0"/>
              </a:rPr>
              <a:t>On Construction of a Mode Estimator for a Switched Glucose-insulin Dynamics Model</a:t>
            </a:r>
          </a:p>
        </p:txBody>
      </p:sp>
      <p:sp>
        <p:nvSpPr>
          <p:cNvPr id="1124" name="TextBox 1123">
            <a:extLst>
              <a:ext uri="{FF2B5EF4-FFF2-40B4-BE49-F238E27FC236}">
                <a16:creationId xmlns:a16="http://schemas.microsoft.com/office/drawing/2014/main" id="{B9B9A034-CCA6-B2EA-3FFE-8C98AB5013E9}"/>
              </a:ext>
            </a:extLst>
          </p:cNvPr>
          <p:cNvSpPr txBox="1">
            <a:spLocks noGrp="1" noRot="1" noMove="1" noResize="1" noEditPoints="1" noAdjustHandles="1" noChangeArrowheads="1" noChangeShapeType="1"/>
          </p:cNvSpPr>
          <p:nvPr/>
        </p:nvSpPr>
        <p:spPr>
          <a:xfrm>
            <a:off x="15857651" y="17276893"/>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結果</a:t>
            </a:r>
            <a:endParaRPr lang="en-JP" b="1" dirty="0">
              <a:solidFill>
                <a:schemeClr val="bg1"/>
              </a:solidFill>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BB80E803-0765-8C6C-47AD-CC2CF00B73E4}"/>
              </a:ext>
            </a:extLst>
          </p:cNvPr>
          <p:cNvSpPr txBox="1">
            <a:spLocks/>
          </p:cNvSpPr>
          <p:nvPr/>
        </p:nvSpPr>
        <p:spPr>
          <a:xfrm>
            <a:off x="7121717" y="2906860"/>
            <a:ext cx="16115502" cy="584775"/>
          </a:xfrm>
          <a:prstGeom prst="rect">
            <a:avLst/>
          </a:prstGeom>
          <a:noFill/>
        </p:spPr>
        <p:txBody>
          <a:bodyPr wrap="none">
            <a:spAutoFit/>
          </a:bodyPr>
          <a:lstStyle/>
          <a:p>
            <a:r>
              <a:rPr lang="ja-JP" altLang="en-US" sz="3200" b="1">
                <a:solidFill>
                  <a:schemeClr val="bg1"/>
                </a:solidFill>
                <a:effectLst/>
                <a:latin typeface="Helvetica" pitchFamily="2" charset="0"/>
              </a:rPr>
              <a:t>三輪</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雄太</a:t>
            </a:r>
            <a:r>
              <a:rPr lang="en-US" altLang="ja-JP" sz="3200" b="1" dirty="0">
                <a:solidFill>
                  <a:schemeClr val="bg1"/>
                </a:solidFill>
                <a:latin typeface="Helvetica" pitchFamily="2" charset="0"/>
              </a:rPr>
              <a:t>  </a:t>
            </a:r>
            <a:r>
              <a:rPr lang="ja-JP" altLang="en-US" sz="3200" b="1">
                <a:solidFill>
                  <a:schemeClr val="bg1"/>
                </a:solidFill>
                <a:effectLst/>
                <a:latin typeface="Helvetica" pitchFamily="2" charset="0"/>
              </a:rPr>
              <a:t> 平田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研二 </a:t>
            </a:r>
            <a:r>
              <a:rPr lang="en-US" altLang="ja-JP" sz="3200" b="1" dirty="0">
                <a:solidFill>
                  <a:schemeClr val="bg1"/>
                </a:solidFill>
                <a:effectLst/>
                <a:latin typeface="Helvetica" pitchFamily="2" charset="0"/>
              </a:rPr>
              <a:t> </a:t>
            </a:r>
            <a:r>
              <a:rPr lang="en-US" sz="3200" b="1" dirty="0">
                <a:solidFill>
                  <a:schemeClr val="bg1"/>
                </a:solidFill>
                <a:effectLst/>
                <a:latin typeface="Helvetica" pitchFamily="2" charset="0"/>
              </a:rPr>
              <a:t>Nguyen Tam（</a:t>
            </a:r>
            <a:r>
              <a:rPr lang="ja-JP" altLang="en-US" sz="3200" b="1">
                <a:solidFill>
                  <a:schemeClr val="bg1"/>
                </a:solidFill>
                <a:effectLst/>
                <a:latin typeface="Helvetica" pitchFamily="2" charset="0"/>
              </a:rPr>
              <a:t>富山大学）</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和佐</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泰明</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 内田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健康（早稲田大学）</a:t>
            </a:r>
          </a:p>
        </p:txBody>
      </p:sp>
      <p:cxnSp>
        <p:nvCxnSpPr>
          <p:cNvPr id="1136" name="直線コネクタ 3">
            <a:extLst>
              <a:ext uri="{FF2B5EF4-FFF2-40B4-BE49-F238E27FC236}">
                <a16:creationId xmlns:a16="http://schemas.microsoft.com/office/drawing/2014/main" id="{799155E0-1212-1067-C577-40429648947D}"/>
              </a:ext>
            </a:extLst>
          </p:cNvPr>
          <p:cNvCxnSpPr>
            <a:cxnSpLocks noGrp="1" noRot="1" noMove="1" noResize="1" noEditPoints="1" noAdjustHandles="1" noChangeArrowheads="1" noChangeShapeType="1"/>
          </p:cNvCxnSpPr>
          <p:nvPr/>
        </p:nvCxnSpPr>
        <p:spPr>
          <a:xfrm>
            <a:off x="1506476" y="12438493"/>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7" name="Group 1136">
            <a:extLst>
              <a:ext uri="{FF2B5EF4-FFF2-40B4-BE49-F238E27FC236}">
                <a16:creationId xmlns:a16="http://schemas.microsoft.com/office/drawing/2014/main" id="{64747C50-0F50-E7B1-8E34-CA2C42CC945B}"/>
              </a:ext>
            </a:extLst>
          </p:cNvPr>
          <p:cNvGrpSpPr>
            <a:grpSpLocks noGrp="1" noUngrp="1" noRot="1" noMove="1" noResize="1"/>
          </p:cNvGrpSpPr>
          <p:nvPr/>
        </p:nvGrpSpPr>
        <p:grpSpPr>
          <a:xfrm>
            <a:off x="9368081" y="13042388"/>
            <a:ext cx="5390342" cy="2101140"/>
            <a:chOff x="5444409" y="15405711"/>
            <a:chExt cx="4882932" cy="1757293"/>
          </a:xfrm>
        </p:grpSpPr>
        <p:sp>
          <p:nvSpPr>
            <p:cNvPr id="1134" name="Rounded Rectangle 1133">
              <a:extLst>
                <a:ext uri="{FF2B5EF4-FFF2-40B4-BE49-F238E27FC236}">
                  <a16:creationId xmlns:a16="http://schemas.microsoft.com/office/drawing/2014/main" id="{4223BB9D-A7C0-9414-142A-9C5151ACF53A}"/>
                </a:ext>
              </a:extLst>
            </p:cNvPr>
            <p:cNvSpPr>
              <a:spLocks noGrp="1" noRot="1" noMove="1" noResize="1" noEditPoints="1" noAdjustHandles="1" noChangeArrowheads="1" noChangeShapeType="1"/>
            </p:cNvSpPr>
            <p:nvPr/>
          </p:nvSpPr>
          <p:spPr>
            <a:xfrm>
              <a:off x="5444409" y="15405711"/>
              <a:ext cx="4882932" cy="1757293"/>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3" name="Picture 392">
              <a:extLst>
                <a:ext uri="{FF2B5EF4-FFF2-40B4-BE49-F238E27FC236}">
                  <a16:creationId xmlns:a16="http://schemas.microsoft.com/office/drawing/2014/main" id="{D31FBB37-070C-853F-9D8E-41A0FA6CD8AA}"/>
                </a:ext>
              </a:extLst>
            </p:cNvPr>
            <p:cNvPicPr>
              <a:picLocks noGrp="1" noRot="1" noChangeAspect="1" noMove="1" noResize="1" noEditPoints="1" noAdjustHandles="1" noChangeArrowheads="1" noChangeShapeType="1" noCrop="1"/>
            </p:cNvPicPr>
            <p:nvPr/>
          </p:nvPicPr>
          <p:blipFill>
            <a:blip r:embed="rId40"/>
            <a:stretch>
              <a:fillRect/>
            </a:stretch>
          </p:blipFill>
          <p:spPr>
            <a:xfrm>
              <a:off x="5509235" y="15446653"/>
              <a:ext cx="4798260" cy="1600796"/>
            </a:xfrm>
            <a:prstGeom prst="rect">
              <a:avLst/>
            </a:prstGeom>
          </p:spPr>
        </p:pic>
      </p:grpSp>
      <p:cxnSp>
        <p:nvCxnSpPr>
          <p:cNvPr id="1138" name="直線コネクタ 3">
            <a:extLst>
              <a:ext uri="{FF2B5EF4-FFF2-40B4-BE49-F238E27FC236}">
                <a16:creationId xmlns:a16="http://schemas.microsoft.com/office/drawing/2014/main" id="{88147810-C0AD-690B-2426-A8A1576BFC58}"/>
              </a:ext>
            </a:extLst>
          </p:cNvPr>
          <p:cNvCxnSpPr>
            <a:cxnSpLocks noGrp="1" noRot="1" noMove="1" noResize="1" noEditPoints="1" noAdjustHandles="1" noChangeArrowheads="1" noChangeShapeType="1"/>
          </p:cNvCxnSpPr>
          <p:nvPr/>
        </p:nvCxnSpPr>
        <p:spPr>
          <a:xfrm>
            <a:off x="15134460" y="9323268"/>
            <a:ext cx="0" cy="72424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0776F455-2190-D8CF-5B54-198C9CFD4BF9}"/>
              </a:ext>
            </a:extLst>
          </p:cNvPr>
          <p:cNvSpPr txBox="1">
            <a:spLocks noGrp="1" noRot="1" noMove="1" noResize="1" noEditPoints="1" noAdjustHandles="1" noChangeArrowheads="1" noChangeShapeType="1"/>
          </p:cNvSpPr>
          <p:nvPr/>
        </p:nvSpPr>
        <p:spPr>
          <a:xfrm>
            <a:off x="1508883" y="15468998"/>
            <a:ext cx="13514912" cy="954107"/>
          </a:xfrm>
          <a:prstGeom prst="rect">
            <a:avLst/>
          </a:prstGeom>
          <a:noFill/>
        </p:spPr>
        <p:txBody>
          <a:bodyPr wrap="square">
            <a:spAutoFit/>
          </a:bodyPr>
          <a:lstStyle/>
          <a:p>
            <a:r>
              <a:rPr kumimoji="1" lang="ja-JP" altLang="en-US" sz="2800" b="1">
                <a:latin typeface="Meiryo" panose="020B0604030504040204" pitchFamily="34" charset="-128"/>
                <a:ea typeface="Meiryo" panose="020B0604030504040204" pitchFamily="34" charset="-128"/>
              </a:rPr>
              <a:t>切り換え項を含む</a:t>
            </a:r>
            <a:r>
              <a:rPr kumimoji="1" lang="en-US" altLang="ja-JP" sz="2800" b="1" dirty="0">
                <a:latin typeface="Meiryo" panose="020B0604030504040204" pitchFamily="34" charset="-128"/>
                <a:ea typeface="Meiryo" panose="020B0604030504040204" pitchFamily="34" charset="-128"/>
              </a:rPr>
              <a:t>SSOGMM</a:t>
            </a:r>
            <a:r>
              <a:rPr kumimoji="1" lang="ja-JP" altLang="en-US" sz="2800" b="1">
                <a:latin typeface="Meiryo" panose="020B0604030504040204" pitchFamily="34" charset="-128"/>
                <a:ea typeface="Meiryo" panose="020B0604030504040204" pitchFamily="34" charset="-128"/>
              </a:rPr>
              <a:t>のパラメータ推定問題は，混合整数非線形計画問題</a:t>
            </a:r>
            <a:endParaRPr kumimoji="1" lang="en-US" altLang="ja-JP" sz="2800" b="1" dirty="0">
              <a:latin typeface="Meiryo" panose="020B0604030504040204" pitchFamily="34" charset="-128"/>
              <a:ea typeface="Meiryo" panose="020B0604030504040204" pitchFamily="34" charset="-128"/>
            </a:endParaRPr>
          </a:p>
          <a:p>
            <a:r>
              <a:rPr kumimoji="1" lang="ja-JP" altLang="en-US" sz="2800" b="1">
                <a:solidFill>
                  <a:srgbClr val="C00000"/>
                </a:solidFill>
                <a:latin typeface="Meiryo" panose="020B0604030504040204" pitchFamily="34" charset="-128"/>
                <a:ea typeface="Meiryo" panose="020B0604030504040204" pitchFamily="34" charset="-128"/>
              </a:rPr>
              <a:t>→直接的な数値計算は困難→事前にモード推定，最適化問題から切り換え項を除去</a:t>
            </a:r>
            <a:endParaRPr lang="en-JP" sz="2800" dirty="0"/>
          </a:p>
        </p:txBody>
      </p:sp>
      <mc:AlternateContent xmlns:mc="http://schemas.openxmlformats.org/markup-compatibility/2006">
        <mc:Choice xmlns:a14="http://schemas.microsoft.com/office/drawing/2010/main" Requires="a14">
          <p:sp>
            <p:nvSpPr>
              <p:cNvPr id="406" name="TextBox 405">
                <a:extLst>
                  <a:ext uri="{FF2B5EF4-FFF2-40B4-BE49-F238E27FC236}">
                    <a16:creationId xmlns:a16="http://schemas.microsoft.com/office/drawing/2014/main" id="{F6072C6E-EC49-9941-845C-B6B2AE05C80A}"/>
                  </a:ext>
                </a:extLst>
              </p:cNvPr>
              <p:cNvSpPr txBox="1">
                <a:spLocks noGrp="1" noRot="1" noMove="1" noResize="1" noEditPoints="1" noAdjustHandles="1" noChangeArrowheads="1" noChangeShapeType="1"/>
              </p:cNvSpPr>
              <p:nvPr/>
            </p:nvSpPr>
            <p:spPr>
              <a:xfrm>
                <a:off x="15829486" y="15141066"/>
                <a:ext cx="1199623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&lt;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ja-JP" altLang="en-US" sz="2800" b="0" i="1" smtClean="0">
                                  <a:latin typeface="Cambria Math" panose="02040503050406030204" pitchFamily="18" charset="0"/>
                                </a:rPr>
                                <m:t>　</m:t>
                              </m:r>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mode</m:t>
                              </m:r>
                              <m:r>
                                <a:rPr lang="en-US" altLang="ja-JP" sz="2800" b="0" i="1" smtClean="0">
                                  <a:latin typeface="Cambria Math" panose="02040503050406030204" pitchFamily="18" charset="0"/>
                                </a:rPr>
                                <m:t> 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otherwise</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mode</m:t>
                              </m:r>
                              <m:r>
                                <a:rPr lang="en-US" sz="2800" b="0" i="1" smtClean="0">
                                  <a:latin typeface="Cambria Math" panose="02040503050406030204" pitchFamily="18" charset="0"/>
                                </a:rPr>
                                <m:t> 1)</m:t>
                              </m:r>
                            </m:e>
                          </m:eqArr>
                        </m:e>
                      </m:d>
                    </m:oMath>
                  </m:oMathPara>
                </a14:m>
                <a:endParaRPr lang="en-JP" sz="2800" dirty="0"/>
              </a:p>
            </p:txBody>
          </p:sp>
        </mc:Choice>
        <mc:Fallback>
          <p:sp>
            <p:nvSpPr>
              <p:cNvPr id="406" name="TextBox 405">
                <a:extLst>
                  <a:ext uri="{FF2B5EF4-FFF2-40B4-BE49-F238E27FC236}">
                    <a16:creationId xmlns:a16="http://schemas.microsoft.com/office/drawing/2014/main" id="{F6072C6E-EC49-9941-845C-B6B2AE05C80A}"/>
                  </a:ext>
                </a:extLst>
              </p:cNvPr>
              <p:cNvSpPr txBox="1">
                <a:spLocks noGrp="1" noRot="1" noChangeAspect="1" noMove="1" noResize="1" noEditPoints="1" noAdjustHandles="1" noChangeArrowheads="1" noChangeShapeType="1" noTextEdit="1"/>
              </p:cNvSpPr>
              <p:nvPr/>
            </p:nvSpPr>
            <p:spPr>
              <a:xfrm>
                <a:off x="15829486" y="15141066"/>
                <a:ext cx="11996233" cy="1375633"/>
              </a:xfrm>
              <a:prstGeom prst="rect">
                <a:avLst/>
              </a:prstGeom>
              <a:blipFill>
                <a:blip r:embed="rId41"/>
                <a:stretch>
                  <a:fillRect l="-6131" t="-233028" r="-529" b="-330275"/>
                </a:stretch>
              </a:blipFill>
            </p:spPr>
            <p:txBody>
              <a:bodyPr/>
              <a:lstStyle/>
              <a:p>
                <a:r>
                  <a:rPr lang="ja-JP" altLang="en-US">
                    <a:noFill/>
                  </a:rPr>
                  <a:t> </a:t>
                </a:r>
              </a:p>
            </p:txBody>
          </p:sp>
        </mc:Fallback>
      </mc:AlternateContent>
      <p:sp>
        <p:nvSpPr>
          <p:cNvPr id="1142" name="Double Bracket 1141">
            <a:extLst>
              <a:ext uri="{FF2B5EF4-FFF2-40B4-BE49-F238E27FC236}">
                <a16:creationId xmlns:a16="http://schemas.microsoft.com/office/drawing/2014/main" id="{D6AE9F3A-0E1E-D985-1705-CAE38327E8A3}"/>
              </a:ext>
            </a:extLst>
          </p:cNvPr>
          <p:cNvSpPr>
            <a:spLocks noGrp="1" noRot="1" noMove="1" noResize="1" noEditPoints="1" noAdjustHandles="1" noChangeArrowheads="1" noChangeShapeType="1"/>
          </p:cNvSpPr>
          <p:nvPr/>
        </p:nvSpPr>
        <p:spPr>
          <a:xfrm>
            <a:off x="15751901" y="14860390"/>
            <a:ext cx="12073818" cy="1585542"/>
          </a:xfrm>
          <a:prstGeom prst="bracketPair">
            <a:avLst>
              <a:gd name="adj" fmla="val 596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384" name="TextBox 383">
                <a:extLst>
                  <a:ext uri="{FF2B5EF4-FFF2-40B4-BE49-F238E27FC236}">
                    <a16:creationId xmlns:a16="http://schemas.microsoft.com/office/drawing/2014/main" id="{BA5E35AD-7C2F-A02A-5ACF-2BD8FCA9FAE8}"/>
                  </a:ext>
                </a:extLst>
              </p:cNvPr>
              <p:cNvSpPr txBox="1">
                <a:spLocks noGrp="1" noRot="1" noMove="1" noResize="1" noEditPoints="1" noAdjustHandles="1" noChangeArrowheads="1" noChangeShapeType="1"/>
              </p:cNvSpPr>
              <p:nvPr/>
            </p:nvSpPr>
            <p:spPr>
              <a:xfrm>
                <a:off x="16526889" y="11179887"/>
                <a:ext cx="7476662"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𝑚</m:t>
                                  </m:r>
                                </m:e>
                              </m:acc>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𝑚</m:t>
                                  </m:r>
                                </m:e>
                              </m:acc>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e>
                          </m:eqArr>
                        </m:e>
                      </m:d>
                    </m:oMath>
                  </m:oMathPara>
                </a14:m>
                <a:endParaRPr lang="en-JP" sz="2400" dirty="0"/>
              </a:p>
            </p:txBody>
          </p:sp>
        </mc:Choice>
        <mc:Fallback>
          <p:sp>
            <p:nvSpPr>
              <p:cNvPr id="384" name="TextBox 383">
                <a:extLst>
                  <a:ext uri="{FF2B5EF4-FFF2-40B4-BE49-F238E27FC236}">
                    <a16:creationId xmlns:a16="http://schemas.microsoft.com/office/drawing/2014/main" id="{BA5E35AD-7C2F-A02A-5ACF-2BD8FCA9FAE8}"/>
                  </a:ext>
                </a:extLst>
              </p:cNvPr>
              <p:cNvSpPr txBox="1">
                <a:spLocks noGrp="1" noRot="1" noChangeAspect="1" noMove="1" noResize="1" noEditPoints="1" noAdjustHandles="1" noChangeArrowheads="1" noChangeShapeType="1" noTextEdit="1"/>
              </p:cNvSpPr>
              <p:nvPr/>
            </p:nvSpPr>
            <p:spPr>
              <a:xfrm>
                <a:off x="16526889" y="11179887"/>
                <a:ext cx="7476662" cy="1375633"/>
              </a:xfrm>
              <a:prstGeom prst="rect">
                <a:avLst/>
              </a:prstGeom>
              <a:blipFill>
                <a:blip r:embed="rId42"/>
                <a:stretch>
                  <a:fillRect l="-10169" t="-233028" r="-678" b="-3302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5" name="TextBox 384">
                <a:extLst>
                  <a:ext uri="{FF2B5EF4-FFF2-40B4-BE49-F238E27FC236}">
                    <a16:creationId xmlns:a16="http://schemas.microsoft.com/office/drawing/2014/main" id="{070DC5C8-37B3-A4C1-0192-BE9DD97DADFA}"/>
                  </a:ext>
                </a:extLst>
              </p:cNvPr>
              <p:cNvSpPr txBox="1">
                <a:spLocks noGrp="1" noRot="1" noMove="1" noResize="1" noEditPoints="1" noAdjustHandles="1" noChangeArrowheads="1" noChangeShapeType="1"/>
              </p:cNvSpPr>
              <p:nvPr/>
            </p:nvSpPr>
            <p:spPr>
              <a:xfrm>
                <a:off x="16021138" y="13608704"/>
                <a:ext cx="428944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r>
                            <a:rPr lang="en-US" sz="2800" b="0" i="1" smtClean="0">
                              <a:latin typeface="Cambria Math" panose="02040503050406030204" pitchFamily="18" charset="0"/>
                            </a:rPr>
                            <m:t>)</m:t>
                          </m:r>
                        </m:den>
                      </m:f>
                    </m:oMath>
                  </m:oMathPara>
                </a14:m>
                <a:endParaRPr lang="en-JP" sz="2800" dirty="0"/>
              </a:p>
            </p:txBody>
          </p:sp>
        </mc:Choice>
        <mc:Fallback>
          <p:sp>
            <p:nvSpPr>
              <p:cNvPr id="385" name="TextBox 384">
                <a:extLst>
                  <a:ext uri="{FF2B5EF4-FFF2-40B4-BE49-F238E27FC236}">
                    <a16:creationId xmlns:a16="http://schemas.microsoft.com/office/drawing/2014/main" id="{070DC5C8-37B3-A4C1-0192-BE9DD97DADFA}"/>
                  </a:ext>
                </a:extLst>
              </p:cNvPr>
              <p:cNvSpPr txBox="1">
                <a:spLocks noGrp="1" noRot="1" noChangeAspect="1" noMove="1" noResize="1" noEditPoints="1" noAdjustHandles="1" noChangeArrowheads="1" noChangeShapeType="1" noTextEdit="1"/>
              </p:cNvSpPr>
              <p:nvPr/>
            </p:nvSpPr>
            <p:spPr>
              <a:xfrm>
                <a:off x="16021138" y="13608704"/>
                <a:ext cx="4289444" cy="912622"/>
              </a:xfrm>
              <a:prstGeom prst="rect">
                <a:avLst/>
              </a:prstGeom>
              <a:blipFill>
                <a:blip r:embed="rId43"/>
                <a:stretch>
                  <a:fillRect l="-1475" r="-885" b="-150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0" name="TextBox 399">
                <a:extLst>
                  <a:ext uri="{FF2B5EF4-FFF2-40B4-BE49-F238E27FC236}">
                    <a16:creationId xmlns:a16="http://schemas.microsoft.com/office/drawing/2014/main" id="{0909CD16-F738-089C-5877-DA602048E101}"/>
                  </a:ext>
                </a:extLst>
              </p:cNvPr>
              <p:cNvSpPr txBox="1">
                <a:spLocks noGrp="1" noRot="1" noMove="1" noResize="1" noEditPoints="1" noAdjustHandles="1" noChangeArrowheads="1" noChangeShapeType="1"/>
              </p:cNvSpPr>
              <p:nvPr/>
            </p:nvSpPr>
            <p:spPr>
              <a:xfrm>
                <a:off x="15744071" y="9871117"/>
                <a:ext cx="4387355" cy="1304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1</m:t>
                                  </m:r>
                                </m:sub>
                              </m:sSub>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e>
                                <m:sub>
                                  <m:r>
                                    <a:rPr lang="en-US" sz="2800" b="0" i="1" smtClean="0">
                                      <a:latin typeface="Cambria Math" panose="02040503050406030204" pitchFamily="18" charset="0"/>
                                    </a:rPr>
                                    <m:t>2</m:t>
                                  </m:r>
                                </m:sub>
                              </m:sSub>
                            </m:e>
                          </m:nary>
                        </m:e>
                      </m:func>
                    </m:oMath>
                  </m:oMathPara>
                </a14:m>
                <a:endParaRPr lang="en-JP" sz="2400" dirty="0"/>
              </a:p>
            </p:txBody>
          </p:sp>
        </mc:Choice>
        <mc:Fallback>
          <p:sp>
            <p:nvSpPr>
              <p:cNvPr id="400" name="TextBox 399">
                <a:extLst>
                  <a:ext uri="{FF2B5EF4-FFF2-40B4-BE49-F238E27FC236}">
                    <a16:creationId xmlns:a16="http://schemas.microsoft.com/office/drawing/2014/main" id="{0909CD16-F738-089C-5877-DA602048E101}"/>
                  </a:ext>
                </a:extLst>
              </p:cNvPr>
              <p:cNvSpPr txBox="1">
                <a:spLocks noGrp="1" noRot="1" noChangeAspect="1" noMove="1" noResize="1" noEditPoints="1" noAdjustHandles="1" noChangeArrowheads="1" noChangeShapeType="1" noTextEdit="1"/>
              </p:cNvSpPr>
              <p:nvPr/>
            </p:nvSpPr>
            <p:spPr>
              <a:xfrm>
                <a:off x="15744071" y="9871117"/>
                <a:ext cx="4387355" cy="1304268"/>
              </a:xfrm>
              <a:prstGeom prst="rect">
                <a:avLst/>
              </a:prstGeom>
              <a:blipFill>
                <a:blip r:embed="rId44"/>
                <a:stretch>
                  <a:fillRect t="-101942" b="-15922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2" name="TextBox 401">
                <a:extLst>
                  <a:ext uri="{FF2B5EF4-FFF2-40B4-BE49-F238E27FC236}">
                    <a16:creationId xmlns:a16="http://schemas.microsoft.com/office/drawing/2014/main" id="{55FFCAC5-56DE-A669-DFA9-9D8FC1CA0DAC}"/>
                  </a:ext>
                </a:extLst>
              </p:cNvPr>
              <p:cNvSpPr txBox="1">
                <a:spLocks noGrp="1" noRot="1" noMove="1" noResize="1" noEditPoints="1" noAdjustHandles="1" noChangeArrowheads="1" noChangeShapeType="1"/>
              </p:cNvSpPr>
              <p:nvPr/>
            </p:nvSpPr>
            <p:spPr>
              <a:xfrm>
                <a:off x="15997458" y="11170053"/>
                <a:ext cx="1562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JP" sz="2800" dirty="0"/>
              </a:p>
            </p:txBody>
          </p:sp>
        </mc:Choice>
        <mc:Fallback>
          <p:sp>
            <p:nvSpPr>
              <p:cNvPr id="402" name="TextBox 401">
                <a:extLst>
                  <a:ext uri="{FF2B5EF4-FFF2-40B4-BE49-F238E27FC236}">
                    <a16:creationId xmlns:a16="http://schemas.microsoft.com/office/drawing/2014/main" id="{55FFCAC5-56DE-A669-DFA9-9D8FC1CA0DAC}"/>
                  </a:ext>
                </a:extLst>
              </p:cNvPr>
              <p:cNvSpPr txBox="1">
                <a:spLocks noGrp="1" noRot="1" noChangeAspect="1" noMove="1" noResize="1" noEditPoints="1" noAdjustHandles="1" noChangeArrowheads="1" noChangeShapeType="1" noTextEdit="1"/>
              </p:cNvSpPr>
              <p:nvPr/>
            </p:nvSpPr>
            <p:spPr>
              <a:xfrm>
                <a:off x="15997458" y="11170053"/>
                <a:ext cx="1562928" cy="430887"/>
              </a:xfrm>
              <a:prstGeom prst="rect">
                <a:avLst/>
              </a:prstGeom>
              <a:blipFill>
                <a:blip r:embed="rId45"/>
                <a:stretch>
                  <a:fillRect l="-8065" t="-8571" r="-4032" b="-3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5" name="TextBox 404">
                <a:extLst>
                  <a:ext uri="{FF2B5EF4-FFF2-40B4-BE49-F238E27FC236}">
                    <a16:creationId xmlns:a16="http://schemas.microsoft.com/office/drawing/2014/main" id="{1540F12F-98C0-9A9B-4F6D-D7A5E27AFE1B}"/>
                  </a:ext>
                </a:extLst>
              </p:cNvPr>
              <p:cNvSpPr txBox="1">
                <a:spLocks noGrp="1" noRot="1" noMove="1" noResize="1" noEditPoints="1" noAdjustHandles="1" noChangeArrowheads="1" noChangeShapeType="1"/>
              </p:cNvSpPr>
              <p:nvPr/>
            </p:nvSpPr>
            <p:spPr>
              <a:xfrm>
                <a:off x="16599110" y="12600091"/>
                <a:ext cx="5913222" cy="1286571"/>
              </a:xfrm>
              <a:prstGeom prst="rect">
                <a:avLst/>
              </a:prstGeom>
              <a:noFill/>
            </p:spPr>
            <p:txBody>
              <a:bodyPr wrap="none" lIns="0" tIns="0" rIns="0" bIns="0"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JP" sz="2400" dirty="0"/>
                  <a:t>, </a:t>
                </a:r>
              </a:p>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0 0 1 1 0 0 0</m:t>
                        </m:r>
                      </m:e>
                    </m:d>
                    <m:r>
                      <a:rPr lang="en-US" sz="2800" i="1">
                        <a:latin typeface="Cambria Math" panose="02040503050406030204" pitchFamily="18" charset="0"/>
                      </a:rPr>
                      <m:t>, </m:t>
                    </m:r>
                  </m:oMath>
                </a14:m>
                <a:r>
                  <a:rPr lang="en-JP" sz="2800" i="1" dirty="0">
                    <a:latin typeface="Cambria Math" panose="02040503050406030204" pitchFamily="18" charset="0"/>
                  </a:rPr>
                  <a:t>C </a:t>
                </a:r>
                <a14:m>
                  <m:oMath xmlns:m="http://schemas.openxmlformats.org/officeDocument/2006/math">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1 0 0 0 0 0 0</m:t>
                        </m:r>
                      </m:e>
                    </m:d>
                    <m:r>
                      <a:rPr lang="en-US" sz="2800" b="0" i="1" smtClean="0">
                        <a:latin typeface="Cambria Math" panose="02040503050406030204" pitchFamily="18" charset="0"/>
                      </a:rPr>
                      <m:t>,</m:t>
                    </m:r>
                    <m:r>
                      <a:rPr lang="en-US" sz="2800" i="1">
                        <a:latin typeface="Cambria Math" panose="02040503050406030204" pitchFamily="18" charset="0"/>
                      </a:rPr>
                      <m:t> </m:t>
                    </m:r>
                  </m:oMath>
                </a14:m>
                <a:r>
                  <a:rPr lang="en-JP" sz="2400" i="1" dirty="0">
                    <a:latin typeface="Cambria Math" panose="02040503050406030204" pitchFamily="18" charset="0"/>
                  </a:rPr>
                  <a:t> </a:t>
                </a:r>
                <a:endParaRPr lang="en-US" sz="2400" i="1" dirty="0">
                  <a:latin typeface="Cambria Math" panose="02040503050406030204" pitchFamily="18" charset="0"/>
                </a:endParaRPr>
              </a:p>
              <a:p>
                <a:endParaRPr lang="en-JP" sz="2400" dirty="0"/>
              </a:p>
            </p:txBody>
          </p:sp>
        </mc:Choice>
        <mc:Fallback>
          <p:sp>
            <p:nvSpPr>
              <p:cNvPr id="405" name="TextBox 404">
                <a:extLst>
                  <a:ext uri="{FF2B5EF4-FFF2-40B4-BE49-F238E27FC236}">
                    <a16:creationId xmlns:a16="http://schemas.microsoft.com/office/drawing/2014/main" id="{1540F12F-98C0-9A9B-4F6D-D7A5E27AFE1B}"/>
                  </a:ext>
                </a:extLst>
              </p:cNvPr>
              <p:cNvSpPr txBox="1">
                <a:spLocks noGrp="1" noRot="1" noChangeAspect="1" noMove="1" noResize="1" noEditPoints="1" noAdjustHandles="1" noChangeArrowheads="1" noChangeShapeType="1" noTextEdit="1"/>
              </p:cNvSpPr>
              <p:nvPr/>
            </p:nvSpPr>
            <p:spPr>
              <a:xfrm>
                <a:off x="16599110" y="12600091"/>
                <a:ext cx="5913222" cy="1286571"/>
              </a:xfrm>
              <a:prstGeom prst="rect">
                <a:avLst/>
              </a:prstGeom>
              <a:blipFill>
                <a:blip r:embed="rId46"/>
                <a:stretch>
                  <a:fillRect l="-2146" t="-3922" r="-858"/>
                </a:stretch>
              </a:blipFill>
            </p:spPr>
            <p:txBody>
              <a:bodyPr/>
              <a:lstStyle/>
              <a:p>
                <a:r>
                  <a:rPr lang="ja-JP" altLang="en-US">
                    <a:noFill/>
                  </a:rPr>
                  <a:t> </a:t>
                </a:r>
              </a:p>
            </p:txBody>
          </p:sp>
        </mc:Fallback>
      </mc:AlternateContent>
      <p:sp>
        <p:nvSpPr>
          <p:cNvPr id="1143" name="TextBox 1142">
            <a:extLst>
              <a:ext uri="{FF2B5EF4-FFF2-40B4-BE49-F238E27FC236}">
                <a16:creationId xmlns:a16="http://schemas.microsoft.com/office/drawing/2014/main" id="{33EBADAE-34B1-2775-B6DD-FB0C9D129A33}"/>
              </a:ext>
            </a:extLst>
          </p:cNvPr>
          <p:cNvSpPr txBox="1">
            <a:spLocks noGrp="1" noRot="1" noMove="1" noResize="1" noEditPoints="1" noAdjustHandles="1" noChangeArrowheads="1" noChangeShapeType="1"/>
          </p:cNvSpPr>
          <p:nvPr/>
        </p:nvSpPr>
        <p:spPr>
          <a:xfrm>
            <a:off x="17688198" y="10731997"/>
            <a:ext cx="2443228" cy="338554"/>
          </a:xfrm>
          <a:prstGeom prst="rect">
            <a:avLst/>
          </a:prstGeom>
          <a:noFill/>
        </p:spPr>
        <p:txBody>
          <a:bodyPr wrap="square" rtlCol="0">
            <a:spAutoFit/>
          </a:bodyPr>
          <a:lstStyle/>
          <a:p>
            <a:r>
              <a:rPr lang="en-JP" sz="1600" dirty="0"/>
              <a:t>血糖値</a:t>
            </a:r>
          </a:p>
        </p:txBody>
      </p:sp>
      <p:sp>
        <p:nvSpPr>
          <p:cNvPr id="1144" name="TextBox 1143">
            <a:extLst>
              <a:ext uri="{FF2B5EF4-FFF2-40B4-BE49-F238E27FC236}">
                <a16:creationId xmlns:a16="http://schemas.microsoft.com/office/drawing/2014/main" id="{BF3CD032-DD41-CA62-18B0-12D31C8F2FF3}"/>
              </a:ext>
            </a:extLst>
          </p:cNvPr>
          <p:cNvSpPr txBox="1">
            <a:spLocks noGrp="1" noRot="1" noMove="1" noResize="1" noEditPoints="1" noAdjustHandles="1" noChangeArrowheads="1" noChangeShapeType="1"/>
          </p:cNvSpPr>
          <p:nvPr/>
        </p:nvSpPr>
        <p:spPr>
          <a:xfrm>
            <a:off x="18719470" y="10731997"/>
            <a:ext cx="2443228" cy="338554"/>
          </a:xfrm>
          <a:prstGeom prst="rect">
            <a:avLst/>
          </a:prstGeom>
          <a:noFill/>
        </p:spPr>
        <p:txBody>
          <a:bodyPr wrap="square" rtlCol="0">
            <a:spAutoFit/>
          </a:bodyPr>
          <a:lstStyle/>
          <a:p>
            <a:r>
              <a:rPr lang="en-JP" sz="1600" dirty="0"/>
              <a:t>血糖予測値</a:t>
            </a:r>
          </a:p>
        </p:txBody>
      </p:sp>
      <p:sp>
        <p:nvSpPr>
          <p:cNvPr id="1145" name="TextBox 1144">
            <a:extLst>
              <a:ext uri="{FF2B5EF4-FFF2-40B4-BE49-F238E27FC236}">
                <a16:creationId xmlns:a16="http://schemas.microsoft.com/office/drawing/2014/main" id="{7558BEDB-1053-C1D3-A997-B62E4B7E1A49}"/>
              </a:ext>
            </a:extLst>
          </p:cNvPr>
          <p:cNvSpPr txBox="1">
            <a:spLocks noGrp="1" noRot="1" noMove="1" noResize="1" noEditPoints="1" noAdjustHandles="1" noChangeArrowheads="1" noChangeShapeType="1"/>
          </p:cNvSpPr>
          <p:nvPr/>
        </p:nvSpPr>
        <p:spPr>
          <a:xfrm>
            <a:off x="19041847" y="11117940"/>
            <a:ext cx="2443228" cy="338554"/>
          </a:xfrm>
          <a:prstGeom prst="rect">
            <a:avLst/>
          </a:prstGeom>
          <a:noFill/>
        </p:spPr>
        <p:txBody>
          <a:bodyPr wrap="square" rtlCol="0">
            <a:spAutoFit/>
          </a:bodyPr>
          <a:lstStyle/>
          <a:p>
            <a:r>
              <a:rPr lang="en-JP" sz="1600" dirty="0"/>
              <a:t>状態</a:t>
            </a:r>
          </a:p>
        </p:txBody>
      </p:sp>
      <p:sp>
        <p:nvSpPr>
          <p:cNvPr id="1146" name="TextBox 1145">
            <a:extLst>
              <a:ext uri="{FF2B5EF4-FFF2-40B4-BE49-F238E27FC236}">
                <a16:creationId xmlns:a16="http://schemas.microsoft.com/office/drawing/2014/main" id="{B83F0609-3DD8-E011-84D7-4C5EF93CCE34}"/>
              </a:ext>
            </a:extLst>
          </p:cNvPr>
          <p:cNvSpPr txBox="1">
            <a:spLocks noGrp="1" noRot="1" noMove="1" noResize="1" noEditPoints="1" noAdjustHandles="1" noChangeArrowheads="1" noChangeShapeType="1"/>
          </p:cNvSpPr>
          <p:nvPr/>
        </p:nvSpPr>
        <p:spPr>
          <a:xfrm>
            <a:off x="19912793" y="11117940"/>
            <a:ext cx="2443228" cy="338554"/>
          </a:xfrm>
          <a:prstGeom prst="rect">
            <a:avLst/>
          </a:prstGeom>
          <a:noFill/>
        </p:spPr>
        <p:txBody>
          <a:bodyPr wrap="square" rtlCol="0">
            <a:spAutoFit/>
          </a:bodyPr>
          <a:lstStyle/>
          <a:p>
            <a:r>
              <a:rPr lang="en-JP" sz="1600" dirty="0"/>
              <a:t>入力</a:t>
            </a:r>
          </a:p>
        </p:txBody>
      </p:sp>
      <p:sp>
        <p:nvSpPr>
          <p:cNvPr id="1148" name="TextBox 1147">
            <a:extLst>
              <a:ext uri="{FF2B5EF4-FFF2-40B4-BE49-F238E27FC236}">
                <a16:creationId xmlns:a16="http://schemas.microsoft.com/office/drawing/2014/main" id="{D307127C-DBB3-80BA-D90C-49E7D5666501}"/>
              </a:ext>
            </a:extLst>
          </p:cNvPr>
          <p:cNvSpPr txBox="1">
            <a:spLocks noGrp="1" noRot="1" noMove="1" noResize="1" noEditPoints="1" noAdjustHandles="1" noChangeArrowheads="1" noChangeShapeType="1"/>
          </p:cNvSpPr>
          <p:nvPr/>
        </p:nvSpPr>
        <p:spPr>
          <a:xfrm>
            <a:off x="22197081" y="11115665"/>
            <a:ext cx="2443228" cy="338554"/>
          </a:xfrm>
          <a:prstGeom prst="rect">
            <a:avLst/>
          </a:prstGeom>
          <a:noFill/>
        </p:spPr>
        <p:txBody>
          <a:bodyPr wrap="square" rtlCol="0">
            <a:spAutoFit/>
          </a:bodyPr>
          <a:lstStyle/>
          <a:p>
            <a:r>
              <a:rPr lang="en-JP" sz="1600" dirty="0"/>
              <a:t>モード推定値</a:t>
            </a:r>
          </a:p>
        </p:txBody>
      </p:sp>
      <p:sp>
        <p:nvSpPr>
          <p:cNvPr id="1150" name="TextBox 1149">
            <a:extLst>
              <a:ext uri="{FF2B5EF4-FFF2-40B4-BE49-F238E27FC236}">
                <a16:creationId xmlns:a16="http://schemas.microsoft.com/office/drawing/2014/main" id="{E93F8C69-FC85-B7BE-51D9-9A6DA4DE1CA3}"/>
              </a:ext>
            </a:extLst>
          </p:cNvPr>
          <p:cNvSpPr txBox="1">
            <a:spLocks noGrp="1" noRot="1" noMove="1" noResize="1" noEditPoints="1" noAdjustHandles="1" noChangeArrowheads="1" noChangeShapeType="1"/>
          </p:cNvSpPr>
          <p:nvPr/>
        </p:nvSpPr>
        <p:spPr>
          <a:xfrm>
            <a:off x="19132647" y="14476265"/>
            <a:ext cx="2443228" cy="338554"/>
          </a:xfrm>
          <a:prstGeom prst="rect">
            <a:avLst/>
          </a:prstGeom>
          <a:noFill/>
        </p:spPr>
        <p:txBody>
          <a:bodyPr wrap="square" rtlCol="0">
            <a:spAutoFit/>
          </a:bodyPr>
          <a:lstStyle/>
          <a:p>
            <a:r>
              <a:rPr lang="en-JP" sz="1600" dirty="0"/>
              <a:t>食事総量</a:t>
            </a:r>
          </a:p>
        </p:txBody>
      </p:sp>
      <p:sp>
        <p:nvSpPr>
          <p:cNvPr id="1151" name="TextBox 1150">
            <a:extLst>
              <a:ext uri="{FF2B5EF4-FFF2-40B4-BE49-F238E27FC236}">
                <a16:creationId xmlns:a16="http://schemas.microsoft.com/office/drawing/2014/main" id="{FD6BD5CE-B8F9-A842-44B4-6D92AB877E50}"/>
              </a:ext>
            </a:extLst>
          </p:cNvPr>
          <p:cNvSpPr txBox="1">
            <a:spLocks noGrp="1" noRot="1" noMove="1" noResize="1" noEditPoints="1" noAdjustHandles="1" noChangeArrowheads="1" noChangeShapeType="1"/>
          </p:cNvSpPr>
          <p:nvPr/>
        </p:nvSpPr>
        <p:spPr>
          <a:xfrm>
            <a:off x="15874724" y="14816666"/>
            <a:ext cx="3019275" cy="400110"/>
          </a:xfrm>
          <a:prstGeom prst="rect">
            <a:avLst/>
          </a:prstGeom>
          <a:noFill/>
        </p:spPr>
        <p:txBody>
          <a:bodyPr wrap="square" rtlCol="0">
            <a:spAutoFit/>
          </a:bodyPr>
          <a:lstStyle/>
          <a:p>
            <a:r>
              <a:rPr lang="en-JP" sz="2000" b="1" dirty="0"/>
              <a:t>SSOGMMの状態方程式</a:t>
            </a:r>
          </a:p>
        </p:txBody>
      </p:sp>
      <p:sp>
        <p:nvSpPr>
          <p:cNvPr id="1153" name="Left Bracket 1152">
            <a:extLst>
              <a:ext uri="{FF2B5EF4-FFF2-40B4-BE49-F238E27FC236}">
                <a16:creationId xmlns:a16="http://schemas.microsoft.com/office/drawing/2014/main" id="{D083C4FA-799F-9927-7593-9B487FA236D0}"/>
              </a:ext>
            </a:extLst>
          </p:cNvPr>
          <p:cNvSpPr>
            <a:spLocks noGrp="1" noRot="1" noMove="1" noResize="1" noEditPoints="1" noAdjustHandles="1" noChangeArrowheads="1" noChangeShapeType="1"/>
          </p:cNvSpPr>
          <p:nvPr/>
        </p:nvSpPr>
        <p:spPr>
          <a:xfrm>
            <a:off x="15706863" y="10113981"/>
            <a:ext cx="113022" cy="438871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p:cxnSp>
        <p:nvCxnSpPr>
          <p:cNvPr id="1157" name="Straight Arrow Connector 1156">
            <a:extLst>
              <a:ext uri="{FF2B5EF4-FFF2-40B4-BE49-F238E27FC236}">
                <a16:creationId xmlns:a16="http://schemas.microsoft.com/office/drawing/2014/main" id="{6CB5EBE6-E7A3-30B8-62C1-F5F23EE1879F}"/>
              </a:ext>
            </a:extLst>
          </p:cNvPr>
          <p:cNvCxnSpPr>
            <a:cxnSpLocks noGrp="1" noRot="1" noMove="1" noResize="1" noEditPoints="1" noAdjustHandles="1" noChangeArrowheads="1" noChangeShapeType="1"/>
          </p:cNvCxnSpPr>
          <p:nvPr/>
        </p:nvCxnSpPr>
        <p:spPr>
          <a:xfrm flipV="1">
            <a:off x="22838088" y="13021155"/>
            <a:ext cx="0" cy="2163204"/>
          </a:xfrm>
          <a:prstGeom prst="straightConnector1">
            <a:avLst/>
          </a:prstGeom>
          <a:ln w="63500">
            <a:solidFill>
              <a:srgbClr val="FF0000">
                <a:alpha val="26944"/>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60" name="TextBox 1159">
            <a:extLst>
              <a:ext uri="{FF2B5EF4-FFF2-40B4-BE49-F238E27FC236}">
                <a16:creationId xmlns:a16="http://schemas.microsoft.com/office/drawing/2014/main" id="{7CD71983-E213-2FEF-7D15-D12A97F31251}"/>
              </a:ext>
            </a:extLst>
          </p:cNvPr>
          <p:cNvSpPr txBox="1">
            <a:spLocks noGrp="1" noRot="1" noMove="1" noResize="1" noEditPoints="1" noAdjustHandles="1" noChangeArrowheads="1" noChangeShapeType="1"/>
          </p:cNvSpPr>
          <p:nvPr/>
        </p:nvSpPr>
        <p:spPr>
          <a:xfrm>
            <a:off x="21732068" y="14054810"/>
            <a:ext cx="4852610" cy="954107"/>
          </a:xfrm>
          <a:prstGeom prst="rect">
            <a:avLst/>
          </a:prstGeom>
          <a:noFill/>
        </p:spPr>
        <p:txBody>
          <a:bodyPr wrap="none">
            <a:spAutoFit/>
          </a:bodyPr>
          <a:lstStyle/>
          <a:p>
            <a:r>
              <a:rPr kumimoji="1" lang="ja-JP" altLang="en-US" sz="2800">
                <a:latin typeface="Meiryo" panose="020B0604030504040204" pitchFamily="34" charset="-128"/>
                <a:ea typeface="Meiryo" panose="020B0604030504040204" pitchFamily="34" charset="-128"/>
              </a:rPr>
              <a:t>モード推定により決定変数を</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条件式から除去</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147" name="TextBox 1146">
                <a:extLst>
                  <a:ext uri="{FF2B5EF4-FFF2-40B4-BE49-F238E27FC236}">
                    <a16:creationId xmlns:a16="http://schemas.microsoft.com/office/drawing/2014/main" id="{D7E7AC69-1C2B-50D2-F12B-D3AAB2780A7B}"/>
                  </a:ext>
                </a:extLst>
              </p:cNvPr>
              <p:cNvSpPr txBox="1">
                <a:spLocks noGrp="1" noRot="1" noMove="1" noResize="1" noEditPoints="1" noAdjustHandles="1" noChangeArrowheads="1" noChangeShapeType="1"/>
              </p:cNvSpPr>
              <p:nvPr/>
            </p:nvSpPr>
            <p:spPr>
              <a:xfrm>
                <a:off x="20618410" y="12353144"/>
                <a:ext cx="4905455" cy="604396"/>
              </a:xfrm>
              <a:prstGeom prst="rect">
                <a:avLst/>
              </a:prstGeom>
              <a:noFill/>
            </p:spPr>
            <p:txBody>
              <a:bodyPr wrap="square" rtlCol="0">
                <a:spAutoFit/>
              </a:bodyPr>
              <a:lstStyle/>
              <a:p>
                <a:r>
                  <a:rPr lang="en-JP" sz="1600" dirty="0">
                    <a:solidFill>
                      <a:srgbClr val="C00000"/>
                    </a:solidFill>
                  </a:rPr>
                  <a:t>赤字: 代謝パラメータ</a:t>
                </a:r>
              </a:p>
              <a:p>
                <a:r>
                  <a:rPr lang="en-JP" sz="1600" dirty="0">
                    <a:solidFill>
                      <a:srgbClr val="C00000"/>
                    </a:solidFill>
                  </a:rPr>
                  <a:t>(</a:t>
                </a:r>
                <a14:m>
                  <m:oMath xmlns:m="http://schemas.openxmlformats.org/officeDocument/2006/math">
                    <m:r>
                      <a:rPr lang="en-US" sz="1600" b="0" i="1" smtClean="0">
                        <a:solidFill>
                          <a:srgbClr val="C00000"/>
                        </a:solidFill>
                        <a:latin typeface="Cambria Math" panose="02040503050406030204" pitchFamily="18" charset="0"/>
                      </a:rPr>
                      <m:t>𝜃</m:t>
                    </m:r>
                  </m:oMath>
                </a14:m>
                <a:r>
                  <a:rPr lang="en-JP" sz="1600" dirty="0">
                    <a:solidFill>
                      <a:srgbClr val="C00000"/>
                    </a:solidFill>
                  </a:rPr>
                  <a:t>は</a:t>
                </a:r>
                <a14:m>
                  <m:oMath xmlns:m="http://schemas.openxmlformats.org/officeDocument/2006/math">
                    <m:sSub>
                      <m:sSubPr>
                        <m:ctrlPr>
                          <a:rPr lang="en-US" sz="1600" b="0" i="1" smtClean="0">
                            <a:solidFill>
                              <a:srgbClr val="C00000"/>
                            </a:solidFill>
                            <a:latin typeface="Cambria Math" panose="02040503050406030204" pitchFamily="18" charset="0"/>
                          </a:rPr>
                        </m:ctrlPr>
                      </m:sSubPr>
                      <m:e>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0</m:t>
                            </m:r>
                          </m:sub>
                        </m:sSub>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2</m:t>
                        </m:r>
                      </m:sub>
                    </m:sSub>
                    <m:r>
                      <a:rPr lang="en-US" sz="1600" b="0" i="1" smtClean="0">
                        <a:solidFill>
                          <a:srgbClr val="C00000"/>
                        </a:solidFill>
                        <a:latin typeface="Cambria Math" panose="02040503050406030204" pitchFamily="18" charset="0"/>
                      </a:rPr>
                      <m:t> </m:t>
                    </m:r>
                  </m:oMath>
                </a14:m>
                <a:r>
                  <a:rPr lang="en-JP" sz="1600" dirty="0">
                    <a:solidFill>
                      <a:srgbClr val="C00000"/>
                    </a:solidFill>
                  </a:rPr>
                  <a:t>以外をまとめたもの)</a:t>
                </a:r>
              </a:p>
            </p:txBody>
          </p:sp>
        </mc:Choice>
        <mc:Fallback>
          <p:sp>
            <p:nvSpPr>
              <p:cNvPr id="1147" name="TextBox 1146">
                <a:extLst>
                  <a:ext uri="{FF2B5EF4-FFF2-40B4-BE49-F238E27FC236}">
                    <a16:creationId xmlns:a16="http://schemas.microsoft.com/office/drawing/2014/main" id="{D7E7AC69-1C2B-50D2-F12B-D3AAB2780A7B}"/>
                  </a:ext>
                </a:extLst>
              </p:cNvPr>
              <p:cNvSpPr txBox="1">
                <a:spLocks noGrp="1" noRot="1" noChangeAspect="1" noMove="1" noResize="1" noEditPoints="1" noAdjustHandles="1" noChangeArrowheads="1" noChangeShapeType="1" noTextEdit="1"/>
              </p:cNvSpPr>
              <p:nvPr/>
            </p:nvSpPr>
            <p:spPr>
              <a:xfrm>
                <a:off x="20618410" y="12353144"/>
                <a:ext cx="4905455" cy="604396"/>
              </a:xfrm>
              <a:prstGeom prst="rect">
                <a:avLst/>
              </a:prstGeom>
              <a:blipFill>
                <a:blip r:embed="rId47"/>
                <a:stretch>
                  <a:fillRect l="-775" t="-6122" b="-8163"/>
                </a:stretch>
              </a:blipFill>
            </p:spPr>
            <p:txBody>
              <a:bodyPr/>
              <a:lstStyle/>
              <a:p>
                <a:r>
                  <a:rPr lang="ja-JP" altLang="en-US">
                    <a:noFill/>
                  </a:rPr>
                  <a:t> </a:t>
                </a:r>
              </a:p>
            </p:txBody>
          </p:sp>
        </mc:Fallback>
      </mc:AlternateContent>
      <p:sp>
        <p:nvSpPr>
          <p:cNvPr id="1164" name="TextBox 1163">
            <a:extLst>
              <a:ext uri="{FF2B5EF4-FFF2-40B4-BE49-F238E27FC236}">
                <a16:creationId xmlns:a16="http://schemas.microsoft.com/office/drawing/2014/main" id="{365FC3A3-6DAC-B87F-D3B3-8EF8A3B606AB}"/>
              </a:ext>
            </a:extLst>
          </p:cNvPr>
          <p:cNvSpPr txBox="1">
            <a:spLocks noGrp="1" noRot="1" noMove="1" noResize="1" noEditPoints="1" noAdjustHandles="1" noChangeArrowheads="1" noChangeShapeType="1"/>
          </p:cNvSpPr>
          <p:nvPr/>
        </p:nvSpPr>
        <p:spPr>
          <a:xfrm>
            <a:off x="24010036" y="10827920"/>
            <a:ext cx="1706819" cy="830997"/>
          </a:xfrm>
          <a:prstGeom prst="rect">
            <a:avLst/>
          </a:prstGeom>
          <a:noFill/>
        </p:spPr>
        <p:txBody>
          <a:bodyPr wrap="square" rtlCol="0">
            <a:spAutoFit/>
          </a:bodyPr>
          <a:lstStyle/>
          <a:p>
            <a:r>
              <a:rPr lang="en-JP" sz="1600" dirty="0"/>
              <a:t>仮想被験者としてUVA/Padova モデルを使用</a:t>
            </a:r>
          </a:p>
        </p:txBody>
      </p:sp>
      <p:sp>
        <p:nvSpPr>
          <p:cNvPr id="1165" name="TextBox 1164">
            <a:extLst>
              <a:ext uri="{FF2B5EF4-FFF2-40B4-BE49-F238E27FC236}">
                <a16:creationId xmlns:a16="http://schemas.microsoft.com/office/drawing/2014/main" id="{66A007B9-12E0-E898-61F3-3E90B63A7EA7}"/>
              </a:ext>
            </a:extLst>
          </p:cNvPr>
          <p:cNvSpPr txBox="1">
            <a:spLocks noGrp="1" noRot="1" noMove="1" noResize="1" noEditPoints="1" noAdjustHandles="1" noChangeArrowheads="1" noChangeShapeType="1"/>
          </p:cNvSpPr>
          <p:nvPr/>
        </p:nvSpPr>
        <p:spPr>
          <a:xfrm>
            <a:off x="25028920" y="13370367"/>
            <a:ext cx="3166031" cy="584775"/>
          </a:xfrm>
          <a:prstGeom prst="rect">
            <a:avLst/>
          </a:prstGeom>
          <a:noFill/>
        </p:spPr>
        <p:txBody>
          <a:bodyPr wrap="square" rtlCol="0">
            <a:spAutoFit/>
          </a:bodyPr>
          <a:lstStyle/>
          <a:p>
            <a:r>
              <a:rPr lang="en-JP" sz="1600" dirty="0"/>
              <a:t>血糖値データのみからSSOGMMのパラメータ推定を行う</a:t>
            </a:r>
          </a:p>
        </p:txBody>
      </p:sp>
      <mc:AlternateContent xmlns:mc="http://schemas.openxmlformats.org/markup-compatibility/2006">
        <mc:Choice xmlns:a14="http://schemas.microsoft.com/office/drawing/2010/main" Requires="a14">
          <p:sp>
            <p:nvSpPr>
              <p:cNvPr id="1182" name="TextBox 1181">
                <a:extLst>
                  <a:ext uri="{FF2B5EF4-FFF2-40B4-BE49-F238E27FC236}">
                    <a16:creationId xmlns:a16="http://schemas.microsoft.com/office/drawing/2014/main" id="{3CE3A6AC-5F50-0B5B-3651-1685585081B7}"/>
                  </a:ext>
                </a:extLst>
              </p:cNvPr>
              <p:cNvSpPr txBox="1">
                <a:spLocks noGrp="1" noRot="1" noMove="1" noResize="1" noEditPoints="1" noAdjustHandles="1" noChangeArrowheads="1" noChangeShapeType="1"/>
              </p:cNvSpPr>
              <p:nvPr/>
            </p:nvSpPr>
            <p:spPr>
              <a:xfrm>
                <a:off x="4060813" y="206855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182" name="TextBox 1181">
                <a:extLst>
                  <a:ext uri="{FF2B5EF4-FFF2-40B4-BE49-F238E27FC236}">
                    <a16:creationId xmlns:a16="http://schemas.microsoft.com/office/drawing/2014/main" id="{3CE3A6AC-5F50-0B5B-3651-1685585081B7}"/>
                  </a:ext>
                </a:extLst>
              </p:cNvPr>
              <p:cNvSpPr txBox="1">
                <a:spLocks noGrp="1" noRot="1" noChangeAspect="1" noMove="1" noResize="1" noEditPoints="1" noAdjustHandles="1" noChangeArrowheads="1" noChangeShapeType="1" noTextEdit="1"/>
              </p:cNvSpPr>
              <p:nvPr/>
            </p:nvSpPr>
            <p:spPr>
              <a:xfrm>
                <a:off x="4060813" y="20685519"/>
                <a:ext cx="737707" cy="407099"/>
              </a:xfrm>
              <a:prstGeom prst="rect">
                <a:avLst/>
              </a:prstGeom>
              <a:blipFill>
                <a:blip r:embed="rId48"/>
                <a:stretch>
                  <a:fillRect r="-813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87" name="テキスト ボックス 7">
                <a:extLst>
                  <a:ext uri="{FF2B5EF4-FFF2-40B4-BE49-F238E27FC236}">
                    <a16:creationId xmlns:a16="http://schemas.microsoft.com/office/drawing/2014/main" id="{6EF15D62-080A-AEED-B3F3-772ACF33A4AC}"/>
                  </a:ext>
                </a:extLst>
              </p:cNvPr>
              <p:cNvSpPr txBox="1">
                <a:spLocks noGrp="1" noRot="1" noMove="1" noResize="1" noEditPoints="1" noAdjustHandles="1" noChangeArrowheads="1" noChangeShapeType="1"/>
              </p:cNvSpPr>
              <p:nvPr/>
            </p:nvSpPr>
            <p:spPr>
              <a:xfrm>
                <a:off x="3980605" y="22575034"/>
                <a:ext cx="10631668" cy="830997"/>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モードの切り換えタイミング</a:t>
                </a:r>
                <a14:m>
                  <m:oMath xmlns:m="http://schemas.openxmlformats.org/officeDocument/2006/math">
                    <m:r>
                      <a:rPr kumimoji="1" lang="en-US" altLang="ja-JP" sz="2400" b="0" i="0" smtClean="0">
                        <a:latin typeface="Cambria Math" panose="02040503050406030204" pitchFamily="18" charset="0"/>
                        <a:ea typeface="Meiryo" panose="020B0604030504040204" pitchFamily="34" charset="-128"/>
                      </a:rPr>
                      <m:t>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10</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01</m:t>
                        </m:r>
                      </m:sub>
                    </m:sSub>
                  </m:oMath>
                </a14:m>
                <a:r>
                  <a:rPr kumimoji="1" lang="ja-JP" altLang="en-US" sz="2400">
                    <a:latin typeface="Meiryo" panose="020B0604030504040204" pitchFamily="34" charset="-128"/>
                    <a:ea typeface="Meiryo" panose="020B0604030504040204" pitchFamily="34" charset="-128"/>
                  </a:rPr>
                  <a:t>を出力とするニューラルネットを追加，</a:t>
                </a:r>
                <a:r>
                  <a:rPr kumimoji="1" lang="en-US" altLang="ja-JP" sz="2400" dirty="0">
                    <a:latin typeface="Meiryo" panose="020B0604030504040204" pitchFamily="34" charset="-128"/>
                    <a:ea typeface="Meiryo" panose="020B0604030504040204" pitchFamily="34" charset="-128"/>
                  </a:rPr>
                  <a:t>Filter</a:t>
                </a:r>
                <a:r>
                  <a:rPr kumimoji="1" lang="ja-JP" altLang="en-US" sz="2400">
                    <a:latin typeface="Meiryo" panose="020B0604030504040204" pitchFamily="34" charset="-128"/>
                    <a:ea typeface="Meiryo" panose="020B0604030504040204" pitchFamily="34" charset="-128"/>
                  </a:rPr>
                  <a:t>によりモードの誤推定を修正</a:t>
                </a:r>
                <a:endParaRPr kumimoji="1" lang="en-US" altLang="ja-JP" sz="2400" dirty="0">
                  <a:latin typeface="Meiryo" panose="020B0604030504040204" pitchFamily="34" charset="-128"/>
                  <a:ea typeface="Meiryo" panose="020B0604030504040204" pitchFamily="34" charset="-128"/>
                </a:endParaRPr>
              </a:p>
            </p:txBody>
          </p:sp>
        </mc:Choice>
        <mc:Fallback>
          <p:sp>
            <p:nvSpPr>
              <p:cNvPr id="1187" name="テキスト ボックス 7">
                <a:extLst>
                  <a:ext uri="{FF2B5EF4-FFF2-40B4-BE49-F238E27FC236}">
                    <a16:creationId xmlns:a16="http://schemas.microsoft.com/office/drawing/2014/main" id="{6EF15D62-080A-AEED-B3F3-772ACF33A4AC}"/>
                  </a:ext>
                </a:extLst>
              </p:cNvPr>
              <p:cNvSpPr txBox="1">
                <a:spLocks noGrp="1" noRot="1" noChangeAspect="1" noMove="1" noResize="1" noEditPoints="1" noAdjustHandles="1" noChangeArrowheads="1" noChangeShapeType="1" noTextEdit="1"/>
              </p:cNvSpPr>
              <p:nvPr/>
            </p:nvSpPr>
            <p:spPr>
              <a:xfrm>
                <a:off x="3980605" y="22575034"/>
                <a:ext cx="10631668" cy="830997"/>
              </a:xfrm>
              <a:prstGeom prst="rect">
                <a:avLst/>
              </a:prstGeom>
              <a:blipFill>
                <a:blip r:embed="rId49"/>
                <a:stretch>
                  <a:fillRect l="-835" t="-5970" b="-13433"/>
                </a:stretch>
              </a:blipFill>
            </p:spPr>
            <p:txBody>
              <a:bodyPr/>
              <a:lstStyle/>
              <a:p>
                <a:r>
                  <a:rPr lang="ja-JP" altLang="en-US">
                    <a:noFill/>
                  </a:rPr>
                  <a:t> </a:t>
                </a:r>
              </a:p>
            </p:txBody>
          </p:sp>
        </mc:Fallback>
      </mc:AlternateContent>
      <p:grpSp>
        <p:nvGrpSpPr>
          <p:cNvPr id="1194" name="Group 1193">
            <a:extLst>
              <a:ext uri="{FF2B5EF4-FFF2-40B4-BE49-F238E27FC236}">
                <a16:creationId xmlns:a16="http://schemas.microsoft.com/office/drawing/2014/main" id="{19CCAF3B-BAEB-BB29-E19B-7E41F5E47D53}"/>
              </a:ext>
            </a:extLst>
          </p:cNvPr>
          <p:cNvGrpSpPr>
            <a:grpSpLocks noGrp="1" noUngrp="1" noRot="1" noMove="1" noResize="1"/>
          </p:cNvGrpSpPr>
          <p:nvPr/>
        </p:nvGrpSpPr>
        <p:grpSpPr>
          <a:xfrm>
            <a:off x="11644405" y="24074751"/>
            <a:ext cx="2789324" cy="2223820"/>
            <a:chOff x="9519939" y="2423285"/>
            <a:chExt cx="2415637" cy="1784110"/>
          </a:xfrm>
        </p:grpSpPr>
        <p:pic>
          <p:nvPicPr>
            <p:cNvPr id="1195" name="Picture 1194">
              <a:extLst>
                <a:ext uri="{FF2B5EF4-FFF2-40B4-BE49-F238E27FC236}">
                  <a16:creationId xmlns:a16="http://schemas.microsoft.com/office/drawing/2014/main" id="{02C7615E-68F4-0F76-1C67-477E8B811598}"/>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1196" name="TextBox 1195">
                  <a:extLst>
                    <a:ext uri="{FF2B5EF4-FFF2-40B4-BE49-F238E27FC236}">
                      <a16:creationId xmlns:a16="http://schemas.microsoft.com/office/drawing/2014/main" id="{753A0A60-DFB3-CCDF-66C3-E03DB473C7CB}"/>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1196" name="TextBox 1195">
                  <a:extLst>
                    <a:ext uri="{FF2B5EF4-FFF2-40B4-BE49-F238E27FC236}">
                      <a16:creationId xmlns:a16="http://schemas.microsoft.com/office/drawing/2014/main" id="{753A0A60-DFB3-CCDF-66C3-E03DB473C7CB}"/>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0"/>
                  <a:stretch>
                    <a:fillRect/>
                  </a:stretch>
                </a:blipFill>
              </p:spPr>
              <p:txBody>
                <a:bodyPr/>
                <a:lstStyle/>
                <a:p>
                  <a:r>
                    <a:rPr lang="ja-JP" altLang="en-US">
                      <a:noFill/>
                    </a:rPr>
                    <a:t> </a:t>
                  </a:r>
                </a:p>
              </p:txBody>
            </p:sp>
          </mc:Fallback>
        </mc:AlternateContent>
        <p:sp>
          <p:nvSpPr>
            <p:cNvPr id="1197" name="TextBox 1196">
              <a:extLst>
                <a:ext uri="{FF2B5EF4-FFF2-40B4-BE49-F238E27FC236}">
                  <a16:creationId xmlns:a16="http://schemas.microsoft.com/office/drawing/2014/main" id="{D5246770-F61D-12B6-635D-759CC987ED02}"/>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198" name="TextBox 1197">
              <a:extLst>
                <a:ext uri="{FF2B5EF4-FFF2-40B4-BE49-F238E27FC236}">
                  <a16:creationId xmlns:a16="http://schemas.microsoft.com/office/drawing/2014/main" id="{AD0F84C8-940A-5F27-C3B3-77BB475BBDB5}"/>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199" name="Straight Connector 1198">
              <a:extLst>
                <a:ext uri="{FF2B5EF4-FFF2-40B4-BE49-F238E27FC236}">
                  <a16:creationId xmlns:a16="http://schemas.microsoft.com/office/drawing/2014/main" id="{49CCCC7C-8E97-5400-E7EF-D131529C01A8}"/>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01" name="Oval 1200">
            <a:extLst>
              <a:ext uri="{FF2B5EF4-FFF2-40B4-BE49-F238E27FC236}">
                <a16:creationId xmlns:a16="http://schemas.microsoft.com/office/drawing/2014/main" id="{B00585DA-00C1-8588-50E1-48A204248E03}"/>
              </a:ext>
            </a:extLst>
          </p:cNvPr>
          <p:cNvSpPr>
            <a:spLocks noGrp="1" noRot="1" noMove="1" noResize="1" noEditPoints="1" noAdjustHandles="1" noChangeArrowheads="1" noChangeShapeType="1"/>
          </p:cNvSpPr>
          <p:nvPr/>
        </p:nvSpPr>
        <p:spPr>
          <a:xfrm>
            <a:off x="4275314" y="24860785"/>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07" name="Oval 1206">
            <a:extLst>
              <a:ext uri="{FF2B5EF4-FFF2-40B4-BE49-F238E27FC236}">
                <a16:creationId xmlns:a16="http://schemas.microsoft.com/office/drawing/2014/main" id="{0546640A-8FE6-CBB3-2D08-7A9688120FB8}"/>
              </a:ext>
            </a:extLst>
          </p:cNvPr>
          <p:cNvSpPr>
            <a:spLocks noGrp="1" noRot="1" noMove="1" noResize="1" noEditPoints="1" noAdjustHandles="1" noChangeArrowheads="1" noChangeShapeType="1"/>
          </p:cNvSpPr>
          <p:nvPr/>
        </p:nvSpPr>
        <p:spPr>
          <a:xfrm>
            <a:off x="4275314" y="2942420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12" name="直線矢印コネクタ 130">
            <a:extLst>
              <a:ext uri="{FF2B5EF4-FFF2-40B4-BE49-F238E27FC236}">
                <a16:creationId xmlns:a16="http://schemas.microsoft.com/office/drawing/2014/main" id="{C9B712DF-E676-2765-6F84-A29C5C076F8C}"/>
              </a:ext>
            </a:extLst>
          </p:cNvPr>
          <p:cNvCxnSpPr>
            <a:cxnSpLocks noGrp="1" noRot="1" noMove="1" noResize="1" noEditPoints="1" noAdjustHandles="1" noChangeArrowheads="1" noChangeShapeType="1"/>
          </p:cNvCxnSpPr>
          <p:nvPr/>
        </p:nvCxnSpPr>
        <p:spPr>
          <a:xfrm>
            <a:off x="11203106" y="29902582"/>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13" name="TextBox 1212">
                <a:extLst>
                  <a:ext uri="{FF2B5EF4-FFF2-40B4-BE49-F238E27FC236}">
                    <a16:creationId xmlns:a16="http://schemas.microsoft.com/office/drawing/2014/main" id="{B356794B-DE9E-3EAF-6875-32142B3B34AE}"/>
                  </a:ext>
                </a:extLst>
              </p:cNvPr>
              <p:cNvSpPr txBox="1">
                <a:spLocks noGrp="1" noRot="1" noMove="1" noResize="1" noEditPoints="1" noAdjustHandles="1" noChangeArrowheads="1" noChangeShapeType="1"/>
              </p:cNvSpPr>
              <p:nvPr/>
            </p:nvSpPr>
            <p:spPr>
              <a:xfrm>
                <a:off x="11244566" y="29452561"/>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p:sp>
            <p:nvSpPr>
              <p:cNvPr id="1213" name="TextBox 1212">
                <a:extLst>
                  <a:ext uri="{FF2B5EF4-FFF2-40B4-BE49-F238E27FC236}">
                    <a16:creationId xmlns:a16="http://schemas.microsoft.com/office/drawing/2014/main" id="{B356794B-DE9E-3EAF-6875-32142B3B34AE}"/>
                  </a:ext>
                </a:extLst>
              </p:cNvPr>
              <p:cNvSpPr txBox="1">
                <a:spLocks noGrp="1" noRot="1" noChangeAspect="1" noMove="1" noResize="1" noEditPoints="1" noAdjustHandles="1" noChangeArrowheads="1" noChangeShapeType="1" noTextEdit="1"/>
              </p:cNvSpPr>
              <p:nvPr/>
            </p:nvSpPr>
            <p:spPr>
              <a:xfrm>
                <a:off x="11244566" y="29452561"/>
                <a:ext cx="737707" cy="369332"/>
              </a:xfrm>
              <a:prstGeom prst="rect">
                <a:avLst/>
              </a:prstGeom>
              <a:blipFill>
                <a:blip r:embed="rId51"/>
                <a:stretch>
                  <a:fillRect/>
                </a:stretch>
              </a:blipFill>
            </p:spPr>
            <p:txBody>
              <a:bodyPr/>
              <a:lstStyle/>
              <a:p>
                <a:r>
                  <a:rPr lang="ja-JP" altLang="en-US">
                    <a:noFill/>
                  </a:rPr>
                  <a:t> </a:t>
                </a:r>
              </a:p>
            </p:txBody>
          </p:sp>
        </mc:Fallback>
      </mc:AlternateContent>
      <p:grpSp>
        <p:nvGrpSpPr>
          <p:cNvPr id="1214" name="Group 1213">
            <a:extLst>
              <a:ext uri="{FF2B5EF4-FFF2-40B4-BE49-F238E27FC236}">
                <a16:creationId xmlns:a16="http://schemas.microsoft.com/office/drawing/2014/main" id="{1724306E-F781-3D0F-8DD2-59E9B8706B66}"/>
              </a:ext>
            </a:extLst>
          </p:cNvPr>
          <p:cNvGrpSpPr>
            <a:grpSpLocks noGrp="1" noUngrp="1" noRot="1" noMove="1" noResize="1"/>
          </p:cNvGrpSpPr>
          <p:nvPr/>
        </p:nvGrpSpPr>
        <p:grpSpPr>
          <a:xfrm>
            <a:off x="11644405" y="29018363"/>
            <a:ext cx="2789324" cy="2223820"/>
            <a:chOff x="9519939" y="2423285"/>
            <a:chExt cx="2415637" cy="1784110"/>
          </a:xfrm>
        </p:grpSpPr>
        <p:pic>
          <p:nvPicPr>
            <p:cNvPr id="1215" name="Picture 1214">
              <a:extLst>
                <a:ext uri="{FF2B5EF4-FFF2-40B4-BE49-F238E27FC236}">
                  <a16:creationId xmlns:a16="http://schemas.microsoft.com/office/drawing/2014/main" id="{0598528A-3236-18BF-E8AB-0DF5C26EEF03}"/>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1216" name="TextBox 1215">
                  <a:extLst>
                    <a:ext uri="{FF2B5EF4-FFF2-40B4-BE49-F238E27FC236}">
                      <a16:creationId xmlns:a16="http://schemas.microsoft.com/office/drawing/2014/main" id="{0FBA4343-C239-EFFA-49D5-059B1F972973}"/>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1216" name="TextBox 1215">
                  <a:extLst>
                    <a:ext uri="{FF2B5EF4-FFF2-40B4-BE49-F238E27FC236}">
                      <a16:creationId xmlns:a16="http://schemas.microsoft.com/office/drawing/2014/main" id="{0FBA4343-C239-EFFA-49D5-059B1F972973}"/>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2"/>
                  <a:stretch>
                    <a:fillRect/>
                  </a:stretch>
                </a:blipFill>
              </p:spPr>
              <p:txBody>
                <a:bodyPr/>
                <a:lstStyle/>
                <a:p>
                  <a:r>
                    <a:rPr lang="ja-JP" altLang="en-US">
                      <a:noFill/>
                    </a:rPr>
                    <a:t> </a:t>
                  </a:r>
                </a:p>
              </p:txBody>
            </p:sp>
          </mc:Fallback>
        </mc:AlternateContent>
        <p:sp>
          <p:nvSpPr>
            <p:cNvPr id="1217" name="TextBox 1216">
              <a:extLst>
                <a:ext uri="{FF2B5EF4-FFF2-40B4-BE49-F238E27FC236}">
                  <a16:creationId xmlns:a16="http://schemas.microsoft.com/office/drawing/2014/main" id="{54290B92-B60A-4055-01C2-36B9765D02D0}"/>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218" name="TextBox 1217">
              <a:extLst>
                <a:ext uri="{FF2B5EF4-FFF2-40B4-BE49-F238E27FC236}">
                  <a16:creationId xmlns:a16="http://schemas.microsoft.com/office/drawing/2014/main" id="{F5ACB11D-1525-EC87-96D5-93ADDED1CEAF}"/>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219" name="Straight Connector 1218">
              <a:extLst>
                <a:ext uri="{FF2B5EF4-FFF2-40B4-BE49-F238E27FC236}">
                  <a16:creationId xmlns:a16="http://schemas.microsoft.com/office/drawing/2014/main" id="{F44CC8B2-D596-AF2C-7052-6251AFE5E776}"/>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20" name="テキスト ボックス 7">
                <a:extLst>
                  <a:ext uri="{FF2B5EF4-FFF2-40B4-BE49-F238E27FC236}">
                    <a16:creationId xmlns:a16="http://schemas.microsoft.com/office/drawing/2014/main" id="{D217C611-C043-672B-92DD-BA321F84961E}"/>
                  </a:ext>
                </a:extLst>
              </p:cNvPr>
              <p:cNvSpPr txBox="1">
                <a:spLocks noGrp="1" noRot="1" noMove="1" noResize="1" noEditPoints="1" noAdjustHandles="1" noChangeArrowheads="1" noChangeShapeType="1"/>
              </p:cNvSpPr>
              <p:nvPr/>
            </p:nvSpPr>
            <p:spPr>
              <a:xfrm>
                <a:off x="4023433" y="27400910"/>
                <a:ext cx="11331920" cy="461665"/>
              </a:xfrm>
              <a:prstGeom prst="rect">
                <a:avLst/>
              </a:prstGeom>
              <a:noFill/>
            </p:spPr>
            <p:txBody>
              <a:bodyPr wrap="square" rtlCol="0">
                <a:spAutoFit/>
              </a:bodyPr>
              <a:lstStyle/>
              <a:p>
                <a:pPr marL="285750" indent="-285750">
                  <a:buFont typeface="Wingdings" pitchFamily="2" charset="2"/>
                  <a:buChar char="n"/>
                </a:pPr>
                <a:r>
                  <a:rPr kumimoji="1" lang="ja-JP" altLang="en-US" sz="2400" b="0">
                    <a:ea typeface="Meiryo" panose="020B0604030504040204" pitchFamily="34" charset="-128"/>
                  </a:rPr>
                  <a:t>モードの切り換えタイミング</a:t>
                </a:r>
                <a:r>
                  <a:rPr kumimoji="1" lang="en-US" altLang="ja-JP" sz="2400" b="0" dirty="0">
                    <a:ea typeface="Meiryo" panose="020B0604030504040204" pitchFamily="34" charset="-128"/>
                  </a:rPr>
                  <a:t> </a:t>
                </a:r>
                <a:r>
                  <a:rPr kumimoji="1" lang="ja-JP" altLang="en-US" sz="2400" b="0">
                    <a:ea typeface="Meiryo" panose="020B0604030504040204" pitchFamily="34" charset="-128"/>
                  </a:rPr>
                  <a:t>と</a:t>
                </a:r>
                <a:r>
                  <a:rPr kumimoji="1" lang="ja-JP" altLang="en-US" sz="2400">
                    <a:latin typeface="Meiryo" panose="020B0604030504040204" pitchFamily="34" charset="-128"/>
                    <a:ea typeface="Meiryo" panose="020B0604030504040204" pitchFamily="34" charset="-128"/>
                  </a:rPr>
                  <a:t>食事情報を</a:t>
                </a:r>
                <a:r>
                  <a:rPr kumimoji="1" lang="en-US" altLang="ja-JP" sz="2400" dirty="0">
                    <a:latin typeface="Meiryo" panose="020B0604030504040204" pitchFamily="34" charset="-128"/>
                    <a:ea typeface="Meiryo" panose="020B0604030504040204" pitchFamily="34" charset="-128"/>
                  </a:rPr>
                  <a:t> Case1 </a:t>
                </a:r>
                <a:r>
                  <a:rPr kumimoji="1" lang="ja-JP" altLang="en-US" sz="2400">
                    <a:latin typeface="Meiryo" panose="020B0604030504040204" pitchFamily="34" charset="-128"/>
                    <a:ea typeface="Meiryo" panose="020B0604030504040204" pitchFamily="34" charset="-128"/>
                  </a:rPr>
                  <a:t>の入力に追加</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𝟐</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a14:m>
                <a:r>
                  <a:rPr kumimoji="1" lang="en-US" altLang="ja-JP" sz="2400" dirty="0">
                    <a:latin typeface="Meiryo" panose="020B0604030504040204" pitchFamily="34" charset="-128"/>
                    <a:ea typeface="Meiryo" panose="020B0604030504040204" pitchFamily="34" charset="-128"/>
                  </a:rPr>
                  <a:t>)</a:t>
                </a:r>
              </a:p>
            </p:txBody>
          </p:sp>
        </mc:Choice>
        <mc:Fallback>
          <p:sp>
            <p:nvSpPr>
              <p:cNvPr id="1220" name="テキスト ボックス 7">
                <a:extLst>
                  <a:ext uri="{FF2B5EF4-FFF2-40B4-BE49-F238E27FC236}">
                    <a16:creationId xmlns:a16="http://schemas.microsoft.com/office/drawing/2014/main" id="{D217C611-C043-672B-92DD-BA321F84961E}"/>
                  </a:ext>
                </a:extLst>
              </p:cNvPr>
              <p:cNvSpPr txBox="1">
                <a:spLocks noGrp="1" noRot="1" noChangeAspect="1" noMove="1" noResize="1" noEditPoints="1" noAdjustHandles="1" noChangeArrowheads="1" noChangeShapeType="1" noTextEdit="1"/>
              </p:cNvSpPr>
              <p:nvPr/>
            </p:nvSpPr>
            <p:spPr>
              <a:xfrm>
                <a:off x="4023433" y="27400910"/>
                <a:ext cx="11331920" cy="461665"/>
              </a:xfrm>
              <a:prstGeom prst="rect">
                <a:avLst/>
              </a:prstGeom>
              <a:blipFill>
                <a:blip r:embed="rId53"/>
                <a:stretch>
                  <a:fillRect l="-671" t="-10526" b="-28947"/>
                </a:stretch>
              </a:blipFill>
            </p:spPr>
            <p:txBody>
              <a:bodyPr/>
              <a:lstStyle/>
              <a:p>
                <a:r>
                  <a:rPr lang="ja-JP" altLang="en-US">
                    <a:noFill/>
                  </a:rPr>
                  <a:t> </a:t>
                </a:r>
              </a:p>
            </p:txBody>
          </p:sp>
        </mc:Fallback>
      </mc:AlternateContent>
      <p:cxnSp>
        <p:nvCxnSpPr>
          <p:cNvPr id="1221" name="直線矢印コネクタ 130">
            <a:extLst>
              <a:ext uri="{FF2B5EF4-FFF2-40B4-BE49-F238E27FC236}">
                <a16:creationId xmlns:a16="http://schemas.microsoft.com/office/drawing/2014/main" id="{EE07837C-E577-AAF9-D0E7-2ADDB05C6512}"/>
              </a:ext>
            </a:extLst>
          </p:cNvPr>
          <p:cNvCxnSpPr>
            <a:cxnSpLocks noGrp="1" noRot="1" noMove="1" noResize="1" noEditPoints="1" noAdjustHandles="1" noChangeArrowheads="1" noChangeShapeType="1"/>
          </p:cNvCxnSpPr>
          <p:nvPr/>
        </p:nvCxnSpPr>
        <p:spPr>
          <a:xfrm>
            <a:off x="7908364" y="26601592"/>
            <a:ext cx="4451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24" name="テキスト ボックス 7">
                <a:extLst>
                  <a:ext uri="{FF2B5EF4-FFF2-40B4-BE49-F238E27FC236}">
                    <a16:creationId xmlns:a16="http://schemas.microsoft.com/office/drawing/2014/main" id="{1838C2E8-BD1F-4887-478C-34EC88A17298}"/>
                  </a:ext>
                </a:extLst>
              </p:cNvPr>
              <p:cNvSpPr txBox="1">
                <a:spLocks noGrp="1" noRot="1" noMove="1" noResize="1" noEditPoints="1" noAdjustHandles="1" noChangeArrowheads="1" noChangeShapeType="1"/>
              </p:cNvSpPr>
              <p:nvPr/>
            </p:nvSpPr>
            <p:spPr>
              <a:xfrm>
                <a:off x="6352862" y="26444510"/>
                <a:ext cx="1782633"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a:t>
                </a:r>
                <a:r>
                  <a:rPr kumimoji="1" lang="en-US" altLang="ja-JP" sz="2400" b="1" dirty="0">
                    <a:ea typeface="Meiryo" panose="020B0604030504040204" pitchFamily="34" charset="-128"/>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p:sp>
            <p:nvSpPr>
              <p:cNvPr id="1224" name="テキスト ボックス 7">
                <a:extLst>
                  <a:ext uri="{FF2B5EF4-FFF2-40B4-BE49-F238E27FC236}">
                    <a16:creationId xmlns:a16="http://schemas.microsoft.com/office/drawing/2014/main" id="{1838C2E8-BD1F-4887-478C-34EC88A17298}"/>
                  </a:ext>
                </a:extLst>
              </p:cNvPr>
              <p:cNvSpPr txBox="1">
                <a:spLocks noGrp="1" noRot="1" noChangeAspect="1" noMove="1" noResize="1" noEditPoints="1" noAdjustHandles="1" noChangeArrowheads="1" noChangeShapeType="1" noTextEdit="1"/>
              </p:cNvSpPr>
              <p:nvPr/>
            </p:nvSpPr>
            <p:spPr>
              <a:xfrm>
                <a:off x="6352862" y="26444510"/>
                <a:ext cx="1782633" cy="461665"/>
              </a:xfrm>
              <a:prstGeom prst="rect">
                <a:avLst/>
              </a:prstGeom>
              <a:blipFill>
                <a:blip r:embed="rId54"/>
                <a:stretch>
                  <a:fillRect l="-5674" t="-13514" b="-29730"/>
                </a:stretch>
              </a:blipFill>
            </p:spPr>
            <p:txBody>
              <a:bodyPr/>
              <a:lstStyle/>
              <a:p>
                <a:r>
                  <a:rPr lang="ja-JP" altLang="en-US">
                    <a:noFill/>
                  </a:rPr>
                  <a:t> </a:t>
                </a:r>
              </a:p>
            </p:txBody>
          </p:sp>
        </mc:Fallback>
      </mc:AlternateContent>
      <p:cxnSp>
        <p:nvCxnSpPr>
          <p:cNvPr id="1225" name="直線矢印コネクタ 130">
            <a:extLst>
              <a:ext uri="{FF2B5EF4-FFF2-40B4-BE49-F238E27FC236}">
                <a16:creationId xmlns:a16="http://schemas.microsoft.com/office/drawing/2014/main" id="{FCFBA2E6-98B6-E99A-B6F2-C15C6A662C9F}"/>
              </a:ext>
            </a:extLst>
          </p:cNvPr>
          <p:cNvCxnSpPr>
            <a:cxnSpLocks noGrp="1" noRot="1" noMove="1" noResize="1" noEditPoints="1" noAdjustHandles="1" noChangeArrowheads="1" noChangeShapeType="1"/>
          </p:cNvCxnSpPr>
          <p:nvPr/>
        </p:nvCxnSpPr>
        <p:spPr>
          <a:xfrm>
            <a:off x="8025001" y="31033323"/>
            <a:ext cx="7304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26" name="テキスト ボックス 7">
                <a:extLst>
                  <a:ext uri="{FF2B5EF4-FFF2-40B4-BE49-F238E27FC236}">
                    <a16:creationId xmlns:a16="http://schemas.microsoft.com/office/drawing/2014/main" id="{5BC8AE01-4900-71B6-1125-4DDB03608E5D}"/>
                  </a:ext>
                </a:extLst>
              </p:cNvPr>
              <p:cNvSpPr txBox="1">
                <a:spLocks noGrp="1" noRot="1" noMove="1" noResize="1" noEditPoints="1" noAdjustHandles="1" noChangeArrowheads="1" noChangeShapeType="1"/>
              </p:cNvSpPr>
              <p:nvPr/>
            </p:nvSpPr>
            <p:spPr>
              <a:xfrm>
                <a:off x="6553168" y="31003285"/>
                <a:ext cx="1684656"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p:sp>
            <p:nvSpPr>
              <p:cNvPr id="1226" name="テキスト ボックス 7">
                <a:extLst>
                  <a:ext uri="{FF2B5EF4-FFF2-40B4-BE49-F238E27FC236}">
                    <a16:creationId xmlns:a16="http://schemas.microsoft.com/office/drawing/2014/main" id="{5BC8AE01-4900-71B6-1125-4DDB03608E5D}"/>
                  </a:ext>
                </a:extLst>
              </p:cNvPr>
              <p:cNvSpPr txBox="1">
                <a:spLocks noGrp="1" noRot="1" noChangeAspect="1" noMove="1" noResize="1" noEditPoints="1" noAdjustHandles="1" noChangeArrowheads="1" noChangeShapeType="1" noTextEdit="1"/>
              </p:cNvSpPr>
              <p:nvPr/>
            </p:nvSpPr>
            <p:spPr>
              <a:xfrm>
                <a:off x="6553168" y="31003285"/>
                <a:ext cx="1684656" cy="461665"/>
              </a:xfrm>
              <a:prstGeom prst="rect">
                <a:avLst/>
              </a:prstGeom>
              <a:blipFill>
                <a:blip r:embed="rId55"/>
                <a:stretch>
                  <a:fillRect l="-6015" t="-8108" r="-2256" b="-29730"/>
                </a:stretch>
              </a:blipFill>
            </p:spPr>
            <p:txBody>
              <a:bodyPr/>
              <a:lstStyle/>
              <a:p>
                <a:r>
                  <a:rPr lang="ja-JP" altLang="en-US">
                    <a:noFill/>
                  </a:rPr>
                  <a:t> </a:t>
                </a:r>
              </a:p>
            </p:txBody>
          </p:sp>
        </mc:Fallback>
      </mc:AlternateContent>
      <p:cxnSp>
        <p:nvCxnSpPr>
          <p:cNvPr id="1232" name="直線矢印コネクタ 103">
            <a:extLst>
              <a:ext uri="{FF2B5EF4-FFF2-40B4-BE49-F238E27FC236}">
                <a16:creationId xmlns:a16="http://schemas.microsoft.com/office/drawing/2014/main" id="{87F1F581-8F07-53FD-0889-7D46B7DD3698}"/>
              </a:ext>
            </a:extLst>
          </p:cNvPr>
          <p:cNvCxnSpPr>
            <a:cxnSpLocks noGrp="1" noRot="1" noMove="1" noResize="1" noEditPoints="1" noAdjustHandles="1" noChangeArrowheads="1" noChangeShapeType="1"/>
          </p:cNvCxnSpPr>
          <p:nvPr/>
        </p:nvCxnSpPr>
        <p:spPr>
          <a:xfrm flipV="1">
            <a:off x="8296130" y="28661933"/>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33" name="直線矢印コネクタ 103">
            <a:extLst>
              <a:ext uri="{FF2B5EF4-FFF2-40B4-BE49-F238E27FC236}">
                <a16:creationId xmlns:a16="http://schemas.microsoft.com/office/drawing/2014/main" id="{32AA1E01-A010-CFE6-C458-67FBF1ADF6EE}"/>
              </a:ext>
            </a:extLst>
          </p:cNvPr>
          <p:cNvCxnSpPr>
            <a:cxnSpLocks noGrp="1" noRot="1" noMove="1" noResize="1" noEditPoints="1" noAdjustHandles="1" noChangeArrowheads="1" noChangeShapeType="1"/>
          </p:cNvCxnSpPr>
          <p:nvPr/>
        </p:nvCxnSpPr>
        <p:spPr>
          <a:xfrm>
            <a:off x="8290268" y="28663215"/>
            <a:ext cx="50516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35" name="Oval 1234">
            <a:extLst>
              <a:ext uri="{FF2B5EF4-FFF2-40B4-BE49-F238E27FC236}">
                <a16:creationId xmlns:a16="http://schemas.microsoft.com/office/drawing/2014/main" id="{A4F06A0E-B758-8935-9581-A564612D5A09}"/>
              </a:ext>
            </a:extLst>
          </p:cNvPr>
          <p:cNvSpPr>
            <a:spLocks noGrp="1" noRot="1" noMove="1" noResize="1" noEditPoints="1" noAdjustHandles="1" noChangeArrowheads="1" noChangeShapeType="1"/>
          </p:cNvSpPr>
          <p:nvPr/>
        </p:nvSpPr>
        <p:spPr>
          <a:xfrm>
            <a:off x="7208395" y="29436212"/>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6" name="Oval 1235">
            <a:extLst>
              <a:ext uri="{FF2B5EF4-FFF2-40B4-BE49-F238E27FC236}">
                <a16:creationId xmlns:a16="http://schemas.microsoft.com/office/drawing/2014/main" id="{4D727C2D-A03C-EDB8-1106-EC1BF4889E54}"/>
              </a:ext>
            </a:extLst>
          </p:cNvPr>
          <p:cNvSpPr>
            <a:spLocks noGrp="1" noRot="1" noMove="1" noResize="1" noEditPoints="1" noAdjustHandles="1" noChangeArrowheads="1" noChangeShapeType="1"/>
          </p:cNvSpPr>
          <p:nvPr/>
        </p:nvSpPr>
        <p:spPr>
          <a:xfrm>
            <a:off x="7774652" y="30707159"/>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7" name="Oval 1236">
            <a:extLst>
              <a:ext uri="{FF2B5EF4-FFF2-40B4-BE49-F238E27FC236}">
                <a16:creationId xmlns:a16="http://schemas.microsoft.com/office/drawing/2014/main" id="{FDA27B3C-C9F9-FDA1-A7D1-26048C8250AF}"/>
              </a:ext>
            </a:extLst>
          </p:cNvPr>
          <p:cNvSpPr>
            <a:spLocks noGrp="1" noRot="1" noMove="1" noResize="1" noEditPoints="1" noAdjustHandles="1" noChangeArrowheads="1" noChangeShapeType="1"/>
          </p:cNvSpPr>
          <p:nvPr/>
        </p:nvSpPr>
        <p:spPr>
          <a:xfrm>
            <a:off x="8182456" y="3094707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42" name="直線コネクタ 3">
            <a:extLst>
              <a:ext uri="{FF2B5EF4-FFF2-40B4-BE49-F238E27FC236}">
                <a16:creationId xmlns:a16="http://schemas.microsoft.com/office/drawing/2014/main" id="{1001E9DD-BD8E-588B-1EBA-0DEC412634D2}"/>
              </a:ext>
            </a:extLst>
          </p:cNvPr>
          <p:cNvCxnSpPr>
            <a:cxnSpLocks noGrp="1" noRot="1" noMove="1" noResize="1" noEditPoints="1" noAdjustHandles="1" noChangeArrowheads="1" noChangeShapeType="1"/>
          </p:cNvCxnSpPr>
          <p:nvPr/>
        </p:nvCxnSpPr>
        <p:spPr>
          <a:xfrm>
            <a:off x="1584611" y="31806851"/>
            <a:ext cx="0" cy="56084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90E9E915-7D9A-95D1-9178-CEAD750500D6}"/>
              </a:ext>
            </a:extLst>
          </p:cNvPr>
          <p:cNvGrpSpPr>
            <a:grpSpLocks noGrp="1" noUngrp="1" noRot="1" noMove="1" noResize="1"/>
          </p:cNvGrpSpPr>
          <p:nvPr/>
        </p:nvGrpSpPr>
        <p:grpSpPr>
          <a:xfrm>
            <a:off x="7449853" y="34549565"/>
            <a:ext cx="6819125" cy="2938487"/>
            <a:chOff x="2413381" y="2914935"/>
            <a:chExt cx="7072688" cy="3487739"/>
          </a:xfrm>
        </p:grpSpPr>
        <p:sp>
          <p:nvSpPr>
            <p:cNvPr id="1247" name="角丸四角形 3">
              <a:extLst>
                <a:ext uri="{FF2B5EF4-FFF2-40B4-BE49-F238E27FC236}">
                  <a16:creationId xmlns:a16="http://schemas.microsoft.com/office/drawing/2014/main" id="{1F9F959F-BA92-A4AE-F38F-41EB893E4D86}"/>
                </a:ext>
              </a:extLst>
            </p:cNvPr>
            <p:cNvSpPr>
              <a:spLocks noGrp="1" noRot="1" noMove="1" noResize="1" noEditPoints="1" noAdjustHandles="1" noChangeArrowheads="1" noChangeShapeType="1"/>
            </p:cNvSpPr>
            <p:nvPr/>
          </p:nvSpPr>
          <p:spPr>
            <a:xfrm>
              <a:off x="3612850" y="3099602"/>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1248" name="テキスト ボックス 4">
              <a:extLst>
                <a:ext uri="{FF2B5EF4-FFF2-40B4-BE49-F238E27FC236}">
                  <a16:creationId xmlns:a16="http://schemas.microsoft.com/office/drawing/2014/main" id="{22B9D434-461A-FEAE-9B7F-23B2C5B3A946}"/>
                </a:ext>
              </a:extLst>
            </p:cNvPr>
            <p:cNvSpPr txBox="1">
              <a:spLocks noGrp="1" noRot="1" noMove="1" noResize="1" noEditPoints="1" noAdjustHandles="1" noChangeArrowheads="1" noChangeShapeType="1"/>
            </p:cNvSpPr>
            <p:nvPr/>
          </p:nvSpPr>
          <p:spPr>
            <a:xfrm>
              <a:off x="3855378" y="3259527"/>
              <a:ext cx="2493819" cy="830997"/>
            </a:xfrm>
            <a:prstGeom prst="rect">
              <a:avLst/>
            </a:prstGeom>
            <a:noFill/>
          </p:spPr>
          <p:txBody>
            <a:bodyPr wrap="square" rtlCol="0">
              <a:spAutoFit/>
            </a:bodyPr>
            <a:lstStyle/>
            <a:p>
              <a:r>
                <a:rPr lang="en-US" altLang="ja-JP" sz="2400" b="1" dirty="0"/>
                <a:t>UVA/Padova Model</a:t>
              </a:r>
              <a:endParaRPr lang="ja-JP" altLang="en-US" sz="2400" b="1"/>
            </a:p>
          </p:txBody>
        </p:sp>
        <p:sp>
          <p:nvSpPr>
            <p:cNvPr id="1249" name="角丸四角形 5">
              <a:extLst>
                <a:ext uri="{FF2B5EF4-FFF2-40B4-BE49-F238E27FC236}">
                  <a16:creationId xmlns:a16="http://schemas.microsoft.com/office/drawing/2014/main" id="{8120C447-5B36-E3FE-7DBC-D3EE59419B21}"/>
                </a:ext>
              </a:extLst>
            </p:cNvPr>
            <p:cNvSpPr>
              <a:spLocks noGrp="1" noRot="1" noMove="1" noResize="1" noEditPoints="1" noAdjustHandles="1" noChangeArrowheads="1" noChangeShapeType="1"/>
            </p:cNvSpPr>
            <p:nvPr/>
          </p:nvSpPr>
          <p:spPr>
            <a:xfrm>
              <a:off x="3612850" y="5150471"/>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250" name="直線矢印コネクタ 7">
              <a:extLst>
                <a:ext uri="{FF2B5EF4-FFF2-40B4-BE49-F238E27FC236}">
                  <a16:creationId xmlns:a16="http://schemas.microsoft.com/office/drawing/2014/main" id="{3F5BE197-669B-73E6-7C3A-FB6DD181AF8B}"/>
                </a:ext>
              </a:extLst>
            </p:cNvPr>
            <p:cNvCxnSpPr>
              <a:cxnSpLocks noGrp="1" noRot="1" noMove="1" noResize="1" noEditPoints="1" noAdjustHandles="1" noChangeArrowheads="1" noChangeShapeType="1"/>
              <a:endCxn id="1271" idx="1"/>
            </p:cNvCxnSpPr>
            <p:nvPr/>
          </p:nvCxnSpPr>
          <p:spPr>
            <a:xfrm>
              <a:off x="6105436" y="3723530"/>
              <a:ext cx="83934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1" name="テキスト ボックス 8">
                  <a:extLst>
                    <a:ext uri="{FF2B5EF4-FFF2-40B4-BE49-F238E27FC236}">
                      <a16:creationId xmlns:a16="http://schemas.microsoft.com/office/drawing/2014/main" id="{A83580F5-F576-32D8-444C-768569EA9A93}"/>
                    </a:ext>
                  </a:extLst>
                </p:cNvPr>
                <p:cNvSpPr txBox="1">
                  <a:spLocks noGrp="1" noRot="1" noMove="1" noResize="1" noEditPoints="1" noAdjustHandles="1" noChangeArrowheads="1" noChangeShapeType="1"/>
                </p:cNvSpPr>
                <p:nvPr/>
              </p:nvSpPr>
              <p:spPr>
                <a:xfrm>
                  <a:off x="6224505" y="3338844"/>
                  <a:ext cx="2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𝐺</m:t>
                        </m:r>
                      </m:oMath>
                    </m:oMathPara>
                  </a14:m>
                  <a:endParaRPr lang="ja-JP" altLang="en-US" sz="2000"/>
                </a:p>
              </p:txBody>
            </p:sp>
          </mc:Choice>
          <mc:Fallback>
            <p:sp>
              <p:nvSpPr>
                <p:cNvPr id="1251" name="テキスト ボックス 8">
                  <a:extLst>
                    <a:ext uri="{FF2B5EF4-FFF2-40B4-BE49-F238E27FC236}">
                      <a16:creationId xmlns:a16="http://schemas.microsoft.com/office/drawing/2014/main" id="{A83580F5-F576-32D8-444C-768569EA9A93}"/>
                    </a:ext>
                  </a:extLst>
                </p:cNvPr>
                <p:cNvSpPr txBox="1">
                  <a:spLocks noGrp="1" noRot="1" noChangeAspect="1" noMove="1" noResize="1" noEditPoints="1" noAdjustHandles="1" noChangeArrowheads="1" noChangeShapeType="1" noTextEdit="1"/>
                </p:cNvSpPr>
                <p:nvPr/>
              </p:nvSpPr>
              <p:spPr>
                <a:xfrm>
                  <a:off x="6224505" y="3338844"/>
                  <a:ext cx="270009" cy="369332"/>
                </a:xfrm>
                <a:prstGeom prst="rect">
                  <a:avLst/>
                </a:prstGeom>
                <a:blipFill>
                  <a:blip r:embed="rId56"/>
                  <a:stretch>
                    <a:fillRect l="-33333" r="-23810" b="-24000"/>
                  </a:stretch>
                </a:blipFill>
              </p:spPr>
              <p:txBody>
                <a:bodyPr/>
                <a:lstStyle/>
                <a:p>
                  <a:r>
                    <a:rPr lang="ja-JP" altLang="en-US">
                      <a:noFill/>
                    </a:rPr>
                    <a:t> </a:t>
                  </a:r>
                </a:p>
              </p:txBody>
            </p:sp>
          </mc:Fallback>
        </mc:AlternateContent>
        <p:cxnSp>
          <p:nvCxnSpPr>
            <p:cNvPr id="1252" name="直線矢印コネクタ 9">
              <a:extLst>
                <a:ext uri="{FF2B5EF4-FFF2-40B4-BE49-F238E27FC236}">
                  <a16:creationId xmlns:a16="http://schemas.microsoft.com/office/drawing/2014/main" id="{80050EDA-9526-CA9C-4206-F26B7031C49E}"/>
                </a:ext>
              </a:extLst>
            </p:cNvPr>
            <p:cNvCxnSpPr>
              <a:cxnSpLocks noGrp="1" noRot="1" noMove="1" noResize="1" noEditPoints="1" noAdjustHandles="1" noChangeArrowheads="1" noChangeShapeType="1"/>
            </p:cNvCxnSpPr>
            <p:nvPr/>
          </p:nvCxnSpPr>
          <p:spPr>
            <a:xfrm>
              <a:off x="4859758" y="4338094"/>
              <a:ext cx="0" cy="812379"/>
            </a:xfrm>
            <a:prstGeom prst="straightConnector1">
              <a:avLst/>
            </a:prstGeom>
            <a:ln w="381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253" name="テキスト ボックス 11">
              <a:extLst>
                <a:ext uri="{FF2B5EF4-FFF2-40B4-BE49-F238E27FC236}">
                  <a16:creationId xmlns:a16="http://schemas.microsoft.com/office/drawing/2014/main" id="{F7056270-0761-6CB9-3AD6-42170E13D37C}"/>
                </a:ext>
              </a:extLst>
            </p:cNvPr>
            <p:cNvSpPr txBox="1">
              <a:spLocks noGrp="1" noRot="1" noMove="1" noResize="1" noEditPoints="1" noAdjustHandles="1" noChangeArrowheads="1" noChangeShapeType="1"/>
            </p:cNvSpPr>
            <p:nvPr/>
          </p:nvSpPr>
          <p:spPr>
            <a:xfrm>
              <a:off x="2413381" y="3268009"/>
              <a:ext cx="922047" cy="461665"/>
            </a:xfrm>
            <a:prstGeom prst="rect">
              <a:avLst/>
            </a:prstGeom>
            <a:noFill/>
          </p:spPr>
          <p:txBody>
            <a:bodyPr wrap="none" rtlCol="0">
              <a:spAutoFit/>
            </a:bodyPr>
            <a:lstStyle/>
            <a:p>
              <a:r>
                <a:rPr lang="en-US" altLang="ja-JP" sz="2400" b="1" dirty="0"/>
                <a:t>Input</a:t>
              </a:r>
              <a:endParaRPr lang="ja-JP" altLang="en-US" sz="2400" b="1"/>
            </a:p>
          </p:txBody>
        </p:sp>
        <p:sp>
          <p:nvSpPr>
            <p:cNvPr id="1254" name="テキスト ボックス 13">
              <a:extLst>
                <a:ext uri="{FF2B5EF4-FFF2-40B4-BE49-F238E27FC236}">
                  <a16:creationId xmlns:a16="http://schemas.microsoft.com/office/drawing/2014/main" id="{54BDC315-5501-4BC4-D734-BDB99F66587C}"/>
                </a:ext>
              </a:extLst>
            </p:cNvPr>
            <p:cNvSpPr txBox="1">
              <a:spLocks noGrp="1" noRot="1" noMove="1" noResize="1" noEditPoints="1" noAdjustHandles="1" noChangeArrowheads="1" noChangeShapeType="1"/>
            </p:cNvSpPr>
            <p:nvPr/>
          </p:nvSpPr>
          <p:spPr>
            <a:xfrm>
              <a:off x="3767552" y="5227533"/>
              <a:ext cx="2384841" cy="1175141"/>
            </a:xfrm>
            <a:prstGeom prst="rect">
              <a:avLst/>
            </a:prstGeom>
            <a:noFill/>
          </p:spPr>
          <p:txBody>
            <a:bodyPr wrap="square" rtlCol="0">
              <a:spAutoFit/>
            </a:bodyPr>
            <a:lstStyle/>
            <a:p>
              <a:pPr>
                <a:lnSpc>
                  <a:spcPct val="80000"/>
                </a:lnSpc>
              </a:pPr>
              <a:r>
                <a:rPr lang="en-US" altLang="ja-JP" sz="2400" b="1" dirty="0"/>
                <a:t>Switched Approximation Model</a:t>
              </a:r>
              <a:endParaRPr lang="ja-JP" altLang="en-US" sz="2400" b="1"/>
            </a:p>
          </p:txBody>
        </p:sp>
        <p:cxnSp>
          <p:nvCxnSpPr>
            <p:cNvPr id="1255" name="直線矢印コネクタ 14">
              <a:extLst>
                <a:ext uri="{FF2B5EF4-FFF2-40B4-BE49-F238E27FC236}">
                  <a16:creationId xmlns:a16="http://schemas.microsoft.com/office/drawing/2014/main" id="{7F19148F-7AB0-B406-353F-46543323E6FA}"/>
                </a:ext>
              </a:extLst>
            </p:cNvPr>
            <p:cNvCxnSpPr>
              <a:cxnSpLocks noGrp="1" noRot="1" noMove="1" noResize="1" noEditPoints="1" noAdjustHandles="1" noChangeArrowheads="1" noChangeShapeType="1"/>
              <a:stCxn id="1249" idx="3"/>
              <a:endCxn id="1261" idx="2"/>
            </p:cNvCxnSpPr>
            <p:nvPr/>
          </p:nvCxnSpPr>
          <p:spPr>
            <a:xfrm flipV="1">
              <a:off x="6106668" y="5760371"/>
              <a:ext cx="1583012" cy="7619"/>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6" name="テキスト ボックス 17">
                  <a:extLst>
                    <a:ext uri="{FF2B5EF4-FFF2-40B4-BE49-F238E27FC236}">
                      <a16:creationId xmlns:a16="http://schemas.microsoft.com/office/drawing/2014/main" id="{A3C8724E-DF36-2A38-1B69-CD779E6ADF31}"/>
                    </a:ext>
                  </a:extLst>
                </p:cNvPr>
                <p:cNvSpPr txBox="1">
                  <a:spLocks noGrp="1" noRot="1" noMove="1" noResize="1" noEditPoints="1" noAdjustHandles="1" noChangeArrowheads="1" noChangeShapeType="1"/>
                </p:cNvSpPr>
                <p:nvPr/>
              </p:nvSpPr>
              <p:spPr>
                <a:xfrm>
                  <a:off x="6115111" y="5389740"/>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𝑚</m:t>
                        </m:r>
                      </m:oMath>
                    </m:oMathPara>
                  </a14:m>
                  <a:endParaRPr lang="ja-JP" altLang="en-US" sz="2400"/>
                </a:p>
              </p:txBody>
            </p:sp>
          </mc:Choice>
          <mc:Fallback>
            <p:sp>
              <p:nvSpPr>
                <p:cNvPr id="1256" name="テキスト ボックス 17">
                  <a:extLst>
                    <a:ext uri="{FF2B5EF4-FFF2-40B4-BE49-F238E27FC236}">
                      <a16:creationId xmlns:a16="http://schemas.microsoft.com/office/drawing/2014/main" id="{A3C8724E-DF36-2A38-1B69-CD779E6ADF31}"/>
                    </a:ext>
                  </a:extLst>
                </p:cNvPr>
                <p:cNvSpPr txBox="1">
                  <a:spLocks noGrp="1" noRot="1" noChangeAspect="1" noMove="1" noResize="1" noEditPoints="1" noAdjustHandles="1" noChangeArrowheads="1" noChangeShapeType="1" noTextEdit="1"/>
                </p:cNvSpPr>
                <p:nvPr/>
              </p:nvSpPr>
              <p:spPr>
                <a:xfrm>
                  <a:off x="6115111" y="5389740"/>
                  <a:ext cx="548551" cy="369332"/>
                </a:xfrm>
                <a:prstGeom prst="rect">
                  <a:avLst/>
                </a:prstGeom>
                <a:blipFill>
                  <a:blip r:embed="rId57"/>
                  <a:stretch>
                    <a:fillRect b="-11538"/>
                  </a:stretch>
                </a:blipFill>
              </p:spPr>
              <p:txBody>
                <a:bodyPr/>
                <a:lstStyle/>
                <a:p>
                  <a:r>
                    <a:rPr lang="ja-JP" altLang="en-US">
                      <a:noFill/>
                    </a:rPr>
                    <a:t> </a:t>
                  </a:r>
                </a:p>
              </p:txBody>
            </p:sp>
          </mc:Fallback>
        </mc:AlternateContent>
        <p:grpSp>
          <p:nvGrpSpPr>
            <p:cNvPr id="1257" name="グループ化 153">
              <a:extLst>
                <a:ext uri="{FF2B5EF4-FFF2-40B4-BE49-F238E27FC236}">
                  <a16:creationId xmlns:a16="http://schemas.microsoft.com/office/drawing/2014/main" id="{5AC6E23F-F615-5660-475E-2F9F6577D409}"/>
                </a:ext>
              </a:extLst>
            </p:cNvPr>
            <p:cNvGrpSpPr>
              <a:grpSpLocks noGrp="1" noUngrp="1" noRot="1" noMove="1" noResize="1"/>
            </p:cNvGrpSpPr>
            <p:nvPr/>
          </p:nvGrpSpPr>
          <p:grpSpPr>
            <a:xfrm>
              <a:off x="6944782" y="3106013"/>
              <a:ext cx="2031546" cy="1303389"/>
              <a:chOff x="7503596" y="1182692"/>
              <a:chExt cx="2031546" cy="1303389"/>
            </a:xfrm>
          </p:grpSpPr>
          <p:sp>
            <p:nvSpPr>
              <p:cNvPr id="1271" name="角丸四角形 19">
                <a:extLst>
                  <a:ext uri="{FF2B5EF4-FFF2-40B4-BE49-F238E27FC236}">
                    <a16:creationId xmlns:a16="http://schemas.microsoft.com/office/drawing/2014/main" id="{91865FEA-E90A-8F89-B613-CDEA1A4DBBAB}"/>
                  </a:ext>
                </a:extLst>
              </p:cNvPr>
              <p:cNvSpPr>
                <a:spLocks noGrp="1" noRot="1" noMove="1" noResize="1" noEditPoints="1" noAdjustHandles="1" noChangeArrowheads="1" noChangeShapeType="1"/>
              </p:cNvSpPr>
              <p:nvPr/>
            </p:nvSpPr>
            <p:spPr>
              <a:xfrm>
                <a:off x="7503596" y="1182692"/>
                <a:ext cx="1805652"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2" name="テキスト ボックス 21">
                <a:extLst>
                  <a:ext uri="{FF2B5EF4-FFF2-40B4-BE49-F238E27FC236}">
                    <a16:creationId xmlns:a16="http://schemas.microsoft.com/office/drawing/2014/main" id="{340E0E8F-D13A-3BE8-6857-7FE029239237}"/>
                  </a:ext>
                </a:extLst>
              </p:cNvPr>
              <p:cNvSpPr txBox="1">
                <a:spLocks noGrp="1" noRot="1" noMove="1" noResize="1" noEditPoints="1" noAdjustHandles="1" noChangeArrowheads="1" noChangeShapeType="1"/>
              </p:cNvSpPr>
              <p:nvPr/>
            </p:nvSpPr>
            <p:spPr>
              <a:xfrm>
                <a:off x="7673149" y="1285752"/>
                <a:ext cx="1861993" cy="1200329"/>
              </a:xfrm>
              <a:prstGeom prst="rect">
                <a:avLst/>
              </a:prstGeom>
              <a:noFill/>
            </p:spPr>
            <p:txBody>
              <a:bodyPr wrap="square" rtlCol="0">
                <a:spAutoFit/>
              </a:bodyPr>
              <a:lstStyle/>
              <a:p>
                <a:r>
                  <a:rPr lang="en-US" altLang="ja-JP" sz="2400" b="1" dirty="0"/>
                  <a:t>Neural Network</a:t>
                </a:r>
                <a:br>
                  <a:rPr lang="en-US" altLang="ja-JP" sz="2400" b="1" dirty="0"/>
                </a:br>
                <a:endParaRPr lang="ja-JP" altLang="en-US" sz="2400" b="1"/>
              </a:p>
            </p:txBody>
          </p:sp>
        </p:grpSp>
        <p:cxnSp>
          <p:nvCxnSpPr>
            <p:cNvPr id="1258" name="直線矢印コネクタ 25">
              <a:extLst>
                <a:ext uri="{FF2B5EF4-FFF2-40B4-BE49-F238E27FC236}">
                  <a16:creationId xmlns:a16="http://schemas.microsoft.com/office/drawing/2014/main" id="{0992D9A6-3B71-4CA7-243D-E463C2667625}"/>
                </a:ext>
              </a:extLst>
            </p:cNvPr>
            <p:cNvCxnSpPr>
              <a:cxnSpLocks noGrp="1" noRot="1" noMove="1" noResize="1" noEditPoints="1" noAdjustHandles="1" noChangeArrowheads="1" noChangeShapeType="1"/>
              <a:endCxn id="1261" idx="0"/>
            </p:cNvCxnSpPr>
            <p:nvPr/>
          </p:nvCxnSpPr>
          <p:spPr>
            <a:xfrm flipH="1">
              <a:off x="7836224" y="4356801"/>
              <a:ext cx="2945" cy="1257026"/>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9" name="テキスト ボックス 27">
                  <a:extLst>
                    <a:ext uri="{FF2B5EF4-FFF2-40B4-BE49-F238E27FC236}">
                      <a16:creationId xmlns:a16="http://schemas.microsoft.com/office/drawing/2014/main" id="{74F486C1-C3B2-781F-102E-D497E22770E1}"/>
                    </a:ext>
                  </a:extLst>
                </p:cNvPr>
                <p:cNvSpPr txBox="1">
                  <a:spLocks noGrp="1" noRot="1" noMove="1" noResize="1" noEditPoints="1" noAdjustHandles="1" noChangeArrowheads="1" noChangeShapeType="1"/>
                </p:cNvSpPr>
                <p:nvPr/>
              </p:nvSpPr>
              <p:spPr>
                <a:xfrm>
                  <a:off x="7850379" y="4663311"/>
                  <a:ext cx="7064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𝑚</m:t>
                                </m:r>
                              </m:e>
                            </m:acc>
                          </m:e>
                          <m:sub>
                            <m:r>
                              <m:rPr>
                                <m:sty m:val="p"/>
                              </m:rPr>
                              <a:rPr lang="en-US" altLang="ja-JP" sz="2400">
                                <a:latin typeface="Cambria Math" panose="02040503050406030204" pitchFamily="18" charset="0"/>
                              </a:rPr>
                              <m:t>net</m:t>
                            </m:r>
                          </m:sub>
                        </m:sSub>
                      </m:oMath>
                    </m:oMathPara>
                  </a14:m>
                  <a:endParaRPr lang="ja-JP" altLang="en-US" sz="2400"/>
                </a:p>
              </p:txBody>
            </p:sp>
          </mc:Choice>
          <mc:Fallback>
            <p:sp>
              <p:nvSpPr>
                <p:cNvPr id="1259" name="テキスト ボックス 27">
                  <a:extLst>
                    <a:ext uri="{FF2B5EF4-FFF2-40B4-BE49-F238E27FC236}">
                      <a16:creationId xmlns:a16="http://schemas.microsoft.com/office/drawing/2014/main" id="{74F486C1-C3B2-781F-102E-D497E22770E1}"/>
                    </a:ext>
                  </a:extLst>
                </p:cNvPr>
                <p:cNvSpPr txBox="1">
                  <a:spLocks noGrp="1" noRot="1" noChangeAspect="1" noMove="1" noResize="1" noEditPoints="1" noAdjustHandles="1" noChangeArrowheads="1" noChangeShapeType="1" noTextEdit="1"/>
                </p:cNvSpPr>
                <p:nvPr/>
              </p:nvSpPr>
              <p:spPr>
                <a:xfrm>
                  <a:off x="7850379" y="4663311"/>
                  <a:ext cx="706475" cy="369332"/>
                </a:xfrm>
                <a:prstGeom prst="rect">
                  <a:avLst/>
                </a:prstGeom>
                <a:blipFill>
                  <a:blip r:embed="rId58"/>
                  <a:stretch>
                    <a:fillRect l="-5455" t="-20000" r="-3636" b="-32000"/>
                  </a:stretch>
                </a:blipFill>
              </p:spPr>
              <p:txBody>
                <a:bodyPr/>
                <a:lstStyle/>
                <a:p>
                  <a:r>
                    <a:rPr lang="ja-JP" altLang="en-US">
                      <a:noFill/>
                    </a:rPr>
                    <a:t> </a:t>
                  </a:r>
                </a:p>
              </p:txBody>
            </p:sp>
          </mc:Fallback>
        </mc:AlternateContent>
        <p:sp>
          <p:nvSpPr>
            <p:cNvPr id="1260" name="角丸四角形 29">
              <a:extLst>
                <a:ext uri="{FF2B5EF4-FFF2-40B4-BE49-F238E27FC236}">
                  <a16:creationId xmlns:a16="http://schemas.microsoft.com/office/drawing/2014/main" id="{EAB34F9E-B5C6-F373-9F6F-669C13524433}"/>
                </a:ext>
              </a:extLst>
            </p:cNvPr>
            <p:cNvSpPr>
              <a:spLocks noGrp="1" noRot="1" noMove="1" noResize="1" noEditPoints="1" noAdjustHandles="1" noChangeArrowheads="1" noChangeShapeType="1"/>
            </p:cNvSpPr>
            <p:nvPr/>
          </p:nvSpPr>
          <p:spPr>
            <a:xfrm>
              <a:off x="6645227" y="2914935"/>
              <a:ext cx="2791689" cy="331938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61" name="円/楕円 37">
              <a:extLst>
                <a:ext uri="{FF2B5EF4-FFF2-40B4-BE49-F238E27FC236}">
                  <a16:creationId xmlns:a16="http://schemas.microsoft.com/office/drawing/2014/main" id="{FF72C27F-DD2C-D84D-7115-CA1F3220E134}"/>
                </a:ext>
              </a:extLst>
            </p:cNvPr>
            <p:cNvSpPr>
              <a:spLocks noGrp="1" noRot="1" noMove="1" noResize="1" noEditPoints="1" noAdjustHandles="1" noChangeArrowheads="1" noChangeShapeType="1"/>
            </p:cNvSpPr>
            <p:nvPr/>
          </p:nvSpPr>
          <p:spPr>
            <a:xfrm>
              <a:off x="7689682" y="5613829"/>
              <a:ext cx="293083" cy="293083"/>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1262" name="テキスト ボックス 48">
                  <a:extLst>
                    <a:ext uri="{FF2B5EF4-FFF2-40B4-BE49-F238E27FC236}">
                      <a16:creationId xmlns:a16="http://schemas.microsoft.com/office/drawing/2014/main" id="{24B3EAA7-9DBC-4053-C94C-4FA0080D9F91}"/>
                    </a:ext>
                  </a:extLst>
                </p:cNvPr>
                <p:cNvSpPr txBox="1">
                  <a:spLocks noGrp="1" noRot="1" noMove="1" noResize="1" noEditPoints="1" noAdjustHandles="1" noChangeArrowheads="1" noChangeShapeType="1"/>
                </p:cNvSpPr>
                <p:nvPr/>
              </p:nvSpPr>
              <p:spPr>
                <a:xfrm>
                  <a:off x="7850144" y="5266655"/>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oMath>
                    </m:oMathPara>
                  </a14:m>
                  <a:endParaRPr lang="ja-JP" altLang="en-US" sz="2400"/>
                </a:p>
              </p:txBody>
            </p:sp>
          </mc:Choice>
          <mc:Fallback>
            <p:sp>
              <p:nvSpPr>
                <p:cNvPr id="1262" name="テキスト ボックス 48">
                  <a:extLst>
                    <a:ext uri="{FF2B5EF4-FFF2-40B4-BE49-F238E27FC236}">
                      <a16:creationId xmlns:a16="http://schemas.microsoft.com/office/drawing/2014/main" id="{24B3EAA7-9DBC-4053-C94C-4FA0080D9F91}"/>
                    </a:ext>
                  </a:extLst>
                </p:cNvPr>
                <p:cNvSpPr txBox="1">
                  <a:spLocks noGrp="1" noRot="1" noChangeAspect="1" noMove="1" noResize="1" noEditPoints="1" noAdjustHandles="1" noChangeArrowheads="1" noChangeShapeType="1" noTextEdit="1"/>
                </p:cNvSpPr>
                <p:nvPr/>
              </p:nvSpPr>
              <p:spPr>
                <a:xfrm>
                  <a:off x="7850144" y="5266655"/>
                  <a:ext cx="548551" cy="369332"/>
                </a:xfrm>
                <a:prstGeom prst="rect">
                  <a:avLst/>
                </a:prstGeom>
                <a:blipFill>
                  <a:blip r:embed="rId59"/>
                  <a:stretch>
                    <a:fillRect b="-3846"/>
                  </a:stretch>
                </a:blipFill>
              </p:spPr>
              <p:txBody>
                <a:bodyPr/>
                <a:lstStyle/>
                <a:p>
                  <a:r>
                    <a:rPr lang="ja-JP" altLang="en-US">
                      <a:noFill/>
                    </a:rPr>
                    <a:t> </a:t>
                  </a:r>
                </a:p>
              </p:txBody>
            </p:sp>
          </mc:Fallback>
        </mc:AlternateContent>
        <p:cxnSp>
          <p:nvCxnSpPr>
            <p:cNvPr id="1263" name="直線矢印コネクタ 49">
              <a:extLst>
                <a:ext uri="{FF2B5EF4-FFF2-40B4-BE49-F238E27FC236}">
                  <a16:creationId xmlns:a16="http://schemas.microsoft.com/office/drawing/2014/main" id="{4400DCB2-0A9E-6EEC-F88C-ED8569E1F288}"/>
                </a:ext>
              </a:extLst>
            </p:cNvPr>
            <p:cNvCxnSpPr>
              <a:cxnSpLocks noGrp="1" noRot="1" noMove="1" noResize="1" noEditPoints="1" noAdjustHandles="1" noChangeArrowheads="1" noChangeShapeType="1"/>
            </p:cNvCxnSpPr>
            <p:nvPr/>
          </p:nvCxnSpPr>
          <p:spPr>
            <a:xfrm>
              <a:off x="7990492" y="5767988"/>
              <a:ext cx="1284318" cy="0"/>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64" name="直線矢印コネクタ 51">
              <a:extLst>
                <a:ext uri="{FF2B5EF4-FFF2-40B4-BE49-F238E27FC236}">
                  <a16:creationId xmlns:a16="http://schemas.microsoft.com/office/drawing/2014/main" id="{0E224D29-3AEA-C2FF-471A-1AA3967497A5}"/>
                </a:ext>
              </a:extLst>
            </p:cNvPr>
            <p:cNvCxnSpPr>
              <a:cxnSpLocks noGrp="1" noRot="1" noMove="1" noResize="1" noEditPoints="1" noAdjustHandles="1" noChangeArrowheads="1" noChangeShapeType="1"/>
            </p:cNvCxnSpPr>
            <p:nvPr/>
          </p:nvCxnSpPr>
          <p:spPr>
            <a:xfrm flipH="1">
              <a:off x="8750434" y="3704914"/>
              <a:ext cx="52437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5" name="直線矢印コネクタ 55">
              <a:extLst>
                <a:ext uri="{FF2B5EF4-FFF2-40B4-BE49-F238E27FC236}">
                  <a16:creationId xmlns:a16="http://schemas.microsoft.com/office/drawing/2014/main" id="{8393F8A1-72AA-1F26-1B0B-24BBD026DBE3}"/>
                </a:ext>
              </a:extLst>
            </p:cNvPr>
            <p:cNvCxnSpPr>
              <a:cxnSpLocks noGrp="1" noRot="1" noMove="1" noResize="1" noEditPoints="1" noAdjustHandles="1" noChangeArrowheads="1" noChangeShapeType="1"/>
            </p:cNvCxnSpPr>
            <p:nvPr/>
          </p:nvCxnSpPr>
          <p:spPr>
            <a:xfrm>
              <a:off x="9274810" y="3704914"/>
              <a:ext cx="0" cy="2039700"/>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6" name="直線矢印コネクタ 59">
              <a:extLst>
                <a:ext uri="{FF2B5EF4-FFF2-40B4-BE49-F238E27FC236}">
                  <a16:creationId xmlns:a16="http://schemas.microsoft.com/office/drawing/2014/main" id="{DA2ECDFE-460C-A396-EAFF-2AF13C213E81}"/>
                </a:ext>
              </a:extLst>
            </p:cNvPr>
            <p:cNvCxnSpPr>
              <a:cxnSpLocks noGrp="1" noRot="1" noMove="1" noResize="1" noEditPoints="1" noAdjustHandles="1" noChangeArrowheads="1" noChangeShapeType="1"/>
            </p:cNvCxnSpPr>
            <p:nvPr/>
          </p:nvCxnSpPr>
          <p:spPr>
            <a:xfrm>
              <a:off x="2529730" y="3746621"/>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7" name="直線矢印コネクタ 61">
              <a:extLst>
                <a:ext uri="{FF2B5EF4-FFF2-40B4-BE49-F238E27FC236}">
                  <a16:creationId xmlns:a16="http://schemas.microsoft.com/office/drawing/2014/main" id="{A4A92C59-CCA9-CA64-73A9-42192AF9A1BD}"/>
                </a:ext>
              </a:extLst>
            </p:cNvPr>
            <p:cNvCxnSpPr>
              <a:cxnSpLocks noGrp="1" noRot="1" noMove="1" noResize="1" noEditPoints="1" noAdjustHandles="1" noChangeArrowheads="1" noChangeShapeType="1"/>
            </p:cNvCxnSpPr>
            <p:nvPr/>
          </p:nvCxnSpPr>
          <p:spPr>
            <a:xfrm>
              <a:off x="2940377" y="3772132"/>
              <a:ext cx="0" cy="1978624"/>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8" name="直線矢印コネクタ 62">
              <a:extLst>
                <a:ext uri="{FF2B5EF4-FFF2-40B4-BE49-F238E27FC236}">
                  <a16:creationId xmlns:a16="http://schemas.microsoft.com/office/drawing/2014/main" id="{14B15A1E-3006-FE4E-33BF-70E5D67B0F5A}"/>
                </a:ext>
              </a:extLst>
            </p:cNvPr>
            <p:cNvCxnSpPr>
              <a:cxnSpLocks noGrp="1" noRot="1" noMove="1" noResize="1" noEditPoints="1" noAdjustHandles="1" noChangeArrowheads="1" noChangeShapeType="1"/>
              <a:endCxn id="1249" idx="1"/>
            </p:cNvCxnSpPr>
            <p:nvPr/>
          </p:nvCxnSpPr>
          <p:spPr>
            <a:xfrm>
              <a:off x="2940379" y="5767988"/>
              <a:ext cx="672473"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69" name="テキスト ボックス 78">
              <a:extLst>
                <a:ext uri="{FF2B5EF4-FFF2-40B4-BE49-F238E27FC236}">
                  <a16:creationId xmlns:a16="http://schemas.microsoft.com/office/drawing/2014/main" id="{20D0B1CF-1E60-C770-972B-7604319A64C6}"/>
                </a:ext>
              </a:extLst>
            </p:cNvPr>
            <p:cNvSpPr txBox="1">
              <a:spLocks noGrp="1" noRot="1" noMove="1" noResize="1" noEditPoints="1" noAdjustHandles="1" noChangeArrowheads="1" noChangeShapeType="1"/>
            </p:cNvSpPr>
            <p:nvPr/>
          </p:nvSpPr>
          <p:spPr>
            <a:xfrm>
              <a:off x="4857748" y="4580518"/>
              <a:ext cx="2135573" cy="369332"/>
            </a:xfrm>
            <a:prstGeom prst="rect">
              <a:avLst/>
            </a:prstGeom>
            <a:noFill/>
          </p:spPr>
          <p:txBody>
            <a:bodyPr wrap="square">
              <a:spAutoFit/>
            </a:bodyPr>
            <a:lstStyle/>
            <a:p>
              <a:r>
                <a:rPr lang="en-US" altLang="ja-JP" b="1" dirty="0"/>
                <a:t>Approximation</a:t>
              </a:r>
              <a:endParaRPr lang="ja-JP" altLang="en-US"/>
            </a:p>
          </p:txBody>
        </p:sp>
        <p:sp>
          <p:nvSpPr>
            <p:cNvPr id="1270" name="テキスト ボックス 85">
              <a:extLst>
                <a:ext uri="{FF2B5EF4-FFF2-40B4-BE49-F238E27FC236}">
                  <a16:creationId xmlns:a16="http://schemas.microsoft.com/office/drawing/2014/main" id="{17444B92-646A-D94F-7782-0E57D0FE2BDD}"/>
                </a:ext>
              </a:extLst>
            </p:cNvPr>
            <p:cNvSpPr txBox="1">
              <a:spLocks noGrp="1" noRot="1" noMove="1" noResize="1" noEditPoints="1" noAdjustHandles="1" noChangeArrowheads="1" noChangeShapeType="1"/>
            </p:cNvSpPr>
            <p:nvPr/>
          </p:nvSpPr>
          <p:spPr>
            <a:xfrm>
              <a:off x="7712662" y="5831431"/>
              <a:ext cx="1773407" cy="369332"/>
            </a:xfrm>
            <a:prstGeom prst="rect">
              <a:avLst/>
            </a:prstGeom>
            <a:noFill/>
          </p:spPr>
          <p:txBody>
            <a:bodyPr wrap="square">
              <a:spAutoFit/>
            </a:bodyPr>
            <a:lstStyle/>
            <a:p>
              <a:r>
                <a:rPr lang="en-US" altLang="ja-JP" b="1" dirty="0"/>
                <a:t>NN Learning</a:t>
              </a:r>
              <a:endParaRPr lang="ja-JP" altLang="en-US"/>
            </a:p>
          </p:txBody>
        </p:sp>
      </p:grpSp>
      <p:sp>
        <p:nvSpPr>
          <p:cNvPr id="27" name="TextBox 26">
            <a:extLst>
              <a:ext uri="{FF2B5EF4-FFF2-40B4-BE49-F238E27FC236}">
                <a16:creationId xmlns:a16="http://schemas.microsoft.com/office/drawing/2014/main" id="{B40806BA-D146-A810-7BFE-70555DE2418E}"/>
              </a:ext>
            </a:extLst>
          </p:cNvPr>
          <p:cNvSpPr txBox="1">
            <a:spLocks noGrp="1" noRot="1" noMove="1" noResize="1" noEditPoints="1" noAdjustHandles="1" noChangeArrowheads="1" noChangeShapeType="1"/>
          </p:cNvSpPr>
          <p:nvPr/>
        </p:nvSpPr>
        <p:spPr>
          <a:xfrm>
            <a:off x="900726" y="288124"/>
            <a:ext cx="6399509" cy="584775"/>
          </a:xfrm>
          <a:prstGeom prst="rect">
            <a:avLst/>
          </a:prstGeom>
          <a:noFill/>
        </p:spPr>
        <p:txBody>
          <a:bodyPr wrap="none">
            <a:spAutoFit/>
          </a:bodyPr>
          <a:lstStyle/>
          <a:p>
            <a:r>
              <a:rPr lang="en-US" altLang="ja-JP" sz="3200" b="1" dirty="0">
                <a:solidFill>
                  <a:schemeClr val="tx2"/>
                </a:solidFill>
                <a:effectLst/>
                <a:latin typeface="Meiryo" panose="020B0604030504040204" pitchFamily="34" charset="-128"/>
                <a:ea typeface="Meiryo" panose="020B0604030504040204" pitchFamily="34" charset="-128"/>
              </a:rPr>
              <a:t>CPHS Camp 2024.11.24−25 </a:t>
            </a:r>
          </a:p>
        </p:txBody>
      </p:sp>
      <p:sp>
        <p:nvSpPr>
          <p:cNvPr id="809" name="Rectangle 808">
            <a:extLst>
              <a:ext uri="{FF2B5EF4-FFF2-40B4-BE49-F238E27FC236}">
                <a16:creationId xmlns:a16="http://schemas.microsoft.com/office/drawing/2014/main" id="{A6447254-B511-22C5-82D5-FF66D5C6CF7B}"/>
              </a:ext>
            </a:extLst>
          </p:cNvPr>
          <p:cNvSpPr>
            <a:spLocks noGrp="1" noRot="1" noMove="1" noResize="1" noEditPoints="1" noAdjustHandles="1" noChangeArrowheads="1" noChangeShapeType="1"/>
          </p:cNvSpPr>
          <p:nvPr/>
        </p:nvSpPr>
        <p:spPr>
          <a:xfrm>
            <a:off x="936000" y="38359047"/>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31" name="TextBox 430">
            <a:extLst>
              <a:ext uri="{FF2B5EF4-FFF2-40B4-BE49-F238E27FC236}">
                <a16:creationId xmlns:a16="http://schemas.microsoft.com/office/drawing/2014/main" id="{76CE317F-49E2-504E-EF06-D4E449E3F922}"/>
              </a:ext>
            </a:extLst>
          </p:cNvPr>
          <p:cNvSpPr txBox="1">
            <a:spLocks noGrp="1" noRot="1" noMove="1" noResize="1" noEditPoints="1" noAdjustHandles="1" noChangeArrowheads="1" noChangeShapeType="1"/>
          </p:cNvSpPr>
          <p:nvPr/>
        </p:nvSpPr>
        <p:spPr>
          <a:xfrm>
            <a:off x="1287753" y="38489744"/>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結論</a:t>
            </a:r>
            <a:endParaRPr lang="en-JP" b="1" dirty="0">
              <a:solidFill>
                <a:schemeClr val="bg1"/>
              </a:solidFill>
              <a:latin typeface="Meiryo" panose="020B0604030504040204" pitchFamily="34" charset="-128"/>
              <a:ea typeface="Meiryo" panose="020B0604030504040204" pitchFamily="34" charset="-128"/>
            </a:endParaRPr>
          </a:p>
        </p:txBody>
      </p:sp>
      <p:sp>
        <p:nvSpPr>
          <p:cNvPr id="810" name="TextBox 809">
            <a:extLst>
              <a:ext uri="{FF2B5EF4-FFF2-40B4-BE49-F238E27FC236}">
                <a16:creationId xmlns:a16="http://schemas.microsoft.com/office/drawing/2014/main" id="{825DEA68-2A1A-5976-ECA1-9BE45F3EE136}"/>
              </a:ext>
            </a:extLst>
          </p:cNvPr>
          <p:cNvSpPr txBox="1">
            <a:spLocks noGrp="1" noRot="1" noMove="1" noResize="1" noEditPoints="1" noAdjustHandles="1" noChangeArrowheads="1" noChangeShapeType="1"/>
          </p:cNvSpPr>
          <p:nvPr/>
        </p:nvSpPr>
        <p:spPr>
          <a:xfrm>
            <a:off x="1397896" y="39359251"/>
            <a:ext cx="27563144" cy="162198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本研究では，新たなグルコース-インスリン動態モデルとして提案したSSOGMMに対してモード推定器を構築することで，観測可能なデータ（血糖値，インスリン，食事データ）のみからパラメータ推定を行う方策を提案した．パラメータ推定の数値実験により，観測可能なデータのみからSSOGMMのパラメータ同定が可能であることを示した．ただし，本実験では観測値に含まれるノイズは考慮しておらず，また限定的なシナリオでの実験にとどまる．現実に則した複雑な問題設定への拡張が必要である．</a:t>
            </a:r>
            <a:endParaRPr lang="en-JP" sz="1100" dirty="0">
              <a:latin typeface="Meiryo" panose="020B0604030504040204" pitchFamily="34" charset="-128"/>
              <a:ea typeface="Meiryo" panose="020B0604030504040204" pitchFamily="34" charset="-128"/>
            </a:endParaRPr>
          </a:p>
        </p:txBody>
      </p:sp>
      <p:cxnSp>
        <p:nvCxnSpPr>
          <p:cNvPr id="812" name="Straight Connector 811">
            <a:extLst>
              <a:ext uri="{FF2B5EF4-FFF2-40B4-BE49-F238E27FC236}">
                <a16:creationId xmlns:a16="http://schemas.microsoft.com/office/drawing/2014/main" id="{14FFC43C-6E53-23D9-B34A-D4BDFC257BB9}"/>
              </a:ext>
            </a:extLst>
          </p:cNvPr>
          <p:cNvCxnSpPr>
            <a:cxnSpLocks noGrp="1" noRot="1" noMove="1" noResize="1" noEditPoints="1" noAdjustHandles="1" noChangeArrowheads="1" noChangeShapeType="1"/>
          </p:cNvCxnSpPr>
          <p:nvPr/>
        </p:nvCxnSpPr>
        <p:spPr>
          <a:xfrm>
            <a:off x="-393420" y="42947042"/>
            <a:ext cx="29987631" cy="0"/>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pic>
        <p:nvPicPr>
          <p:cNvPr id="813" name="Picture 812">
            <a:extLst>
              <a:ext uri="{FF2B5EF4-FFF2-40B4-BE49-F238E27FC236}">
                <a16:creationId xmlns:a16="http://schemas.microsoft.com/office/drawing/2014/main" id="{09F5D91F-10A3-8584-04B4-69D9D1F5B665}"/>
              </a:ext>
            </a:extLst>
          </p:cNvPr>
          <p:cNvPicPr>
            <a:picLocks noGrp="1" noRot="1" noChangeAspect="1" noMove="1" noResize="1" noEditPoints="1" noAdjustHandles="1" noChangeArrowheads="1" noChangeShapeType="1" noCrop="1"/>
          </p:cNvPicPr>
          <p:nvPr/>
        </p:nvPicPr>
        <p:blipFill>
          <a:blip r:embed="rId60"/>
          <a:srcRect l="-2045" t="5886" r="3288" b="7089"/>
          <a:stretch/>
        </p:blipFill>
        <p:spPr>
          <a:xfrm>
            <a:off x="25028920" y="2642941"/>
            <a:ext cx="2273657" cy="963967"/>
          </a:xfrm>
          <a:prstGeom prst="rect">
            <a:avLst/>
          </a:prstGeom>
        </p:spPr>
      </p:pic>
      <p:pic>
        <p:nvPicPr>
          <p:cNvPr id="1125" name="Picture 1124">
            <a:extLst>
              <a:ext uri="{FF2B5EF4-FFF2-40B4-BE49-F238E27FC236}">
                <a16:creationId xmlns:a16="http://schemas.microsoft.com/office/drawing/2014/main" id="{EC4D4435-13F4-576C-CE98-8B27EEA8D65A}"/>
              </a:ext>
            </a:extLst>
          </p:cNvPr>
          <p:cNvPicPr>
            <a:picLocks noGrp="1" noRot="1" noChangeAspect="1" noMove="1" noResize="1" noEditPoints="1" noAdjustHandles="1" noChangeArrowheads="1" noChangeShapeType="1" noCrop="1"/>
          </p:cNvPicPr>
          <p:nvPr/>
        </p:nvPicPr>
        <p:blipFill>
          <a:blip r:embed="rId61"/>
          <a:srcRect l="18808" t="11782" r="19538" b="15716"/>
          <a:stretch/>
        </p:blipFill>
        <p:spPr>
          <a:xfrm>
            <a:off x="27661854" y="2360964"/>
            <a:ext cx="1309200" cy="1302427"/>
          </a:xfrm>
          <a:prstGeom prst="rect">
            <a:avLst/>
          </a:prstGeom>
        </p:spPr>
      </p:pic>
      <p:sp>
        <p:nvSpPr>
          <p:cNvPr id="1279" name="TextBox 1278">
            <a:extLst>
              <a:ext uri="{FF2B5EF4-FFF2-40B4-BE49-F238E27FC236}">
                <a16:creationId xmlns:a16="http://schemas.microsoft.com/office/drawing/2014/main" id="{75200B37-D893-4EA8-944B-F6C12787F5AB}"/>
              </a:ext>
            </a:extLst>
          </p:cNvPr>
          <p:cNvSpPr txBox="1">
            <a:spLocks noGrp="1" noRot="1" noMove="1" noResize="1" noEditPoints="1" noAdjustHandles="1" noChangeArrowheads="1" noChangeShapeType="1"/>
          </p:cNvSpPr>
          <p:nvPr/>
        </p:nvSpPr>
        <p:spPr>
          <a:xfrm>
            <a:off x="1032563" y="41100136"/>
            <a:ext cx="26490670" cy="1661993"/>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a:t>
            </a:r>
            <a:r>
              <a:rPr lang="en-US" sz="1600" b="0" i="0" dirty="0" err="1">
                <a:solidFill>
                  <a:srgbClr val="1B1B1B"/>
                </a:solidFill>
                <a:effectLst/>
                <a:latin typeface="Roboto Mono Web"/>
              </a:rPr>
              <a:t>Cobelli</a:t>
            </a:r>
            <a:r>
              <a:rPr lang="en-US" sz="1600" b="0" i="0" dirty="0">
                <a:solidFill>
                  <a:srgbClr val="1B1B1B"/>
                </a:solidFill>
                <a:effectLst/>
                <a:latin typeface="Roboto Mono Web"/>
              </a:rPr>
              <a:t>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br>
              <a:rPr kumimoji="1" lang="en-US" altLang="ja-JP" sz="1600" dirty="0">
                <a:solidFill>
                  <a:schemeClr val="bg2">
                    <a:lumMod val="25000"/>
                  </a:schemeClr>
                </a:solidFill>
                <a:latin typeface="Meiryo" panose="020B0604030504040204" pitchFamily="34" charset="-128"/>
                <a:ea typeface="Meiryo" panose="020B0604030504040204" pitchFamily="34" charset="-128"/>
              </a:rPr>
            </a:br>
            <a:r>
              <a:rPr kumimoji="1" lang="en-US" altLang="ja-JP" sz="1600" dirty="0">
                <a:solidFill>
                  <a:schemeClr val="bg2">
                    <a:lumMod val="25000"/>
                  </a:schemeClr>
                </a:solidFill>
                <a:latin typeface="Meiryo" panose="020B0604030504040204" pitchFamily="34" charset="-128"/>
                <a:ea typeface="Meiryo" panose="020B0604030504040204" pitchFamily="34" charset="-128"/>
              </a:rPr>
              <a:t>[2]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グルコース</a:t>
            </a:r>
            <a:r>
              <a:rPr kumimoji="1" lang="en-US" altLang="ja-JP" sz="1600" dirty="0">
                <a:solidFill>
                  <a:schemeClr val="bg2">
                    <a:lumMod val="25000"/>
                  </a:schemeClr>
                </a:solidFill>
                <a:latin typeface="Meiryo" panose="020B0604030504040204" pitchFamily="34" charset="-128"/>
                <a:ea typeface="Meiryo" panose="020B0604030504040204" pitchFamily="34" charset="-128"/>
              </a:rPr>
              <a:t>–</a:t>
            </a:r>
            <a:r>
              <a:rPr kumimoji="1" lang="ja-JP" altLang="en-US" sz="1600">
                <a:solidFill>
                  <a:schemeClr val="bg2">
                    <a:lumMod val="25000"/>
                  </a:schemeClr>
                </a:solidFill>
                <a:latin typeface="Meiryo" panose="020B0604030504040204" pitchFamily="34" charset="-128"/>
                <a:ea typeface="Meiryo" panose="020B0604030504040204" pitchFamily="34" charset="-128"/>
              </a:rPr>
              <a:t>インスリン動態切り換えモデルの構築およびパラメータ推定に関する考察</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第</a:t>
            </a:r>
            <a:r>
              <a:rPr kumimoji="1" lang="en-US" altLang="ja-JP" sz="1600" dirty="0">
                <a:solidFill>
                  <a:schemeClr val="bg2">
                    <a:lumMod val="25000"/>
                  </a:schemeClr>
                </a:solidFill>
                <a:latin typeface="Meiryo" panose="020B0604030504040204" pitchFamily="34" charset="-128"/>
                <a:ea typeface="Meiryo" panose="020B0604030504040204" pitchFamily="34" charset="-128"/>
              </a:rPr>
              <a:t>11</a:t>
            </a:r>
            <a:r>
              <a:rPr kumimoji="1" lang="ja-JP" altLang="en-US" sz="1600">
                <a:solidFill>
                  <a:schemeClr val="bg2">
                    <a:lumMod val="25000"/>
                  </a:schemeClr>
                </a:solidFill>
                <a:latin typeface="Meiryo" panose="020B0604030504040204" pitchFamily="34" charset="-128"/>
                <a:ea typeface="Meiryo" panose="020B0604030504040204" pitchFamily="34" charset="-128"/>
              </a:rPr>
              <a:t>回計測自動制御学会制御部門マルチシンポジウム</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(2024)</a:t>
            </a:r>
          </a:p>
          <a:p>
            <a:r>
              <a:rPr kumimoji="1" lang="en-US" altLang="ja-JP" sz="1600" dirty="0">
                <a:solidFill>
                  <a:schemeClr val="bg2">
                    <a:lumMod val="25000"/>
                  </a:schemeClr>
                </a:solidFill>
                <a:latin typeface="Meiryo" panose="020B0604030504040204" pitchFamily="34" charset="-128"/>
                <a:ea typeface="Meiryo" panose="020B0604030504040204" pitchFamily="34" charset="-128"/>
              </a:rPr>
              <a:t>[3] </a:t>
            </a:r>
            <a:r>
              <a:rPr lang="en-US" sz="1600" dirty="0">
                <a:solidFill>
                  <a:schemeClr val="bg2">
                    <a:lumMod val="25000"/>
                  </a:schemeClr>
                </a:solidFill>
                <a:latin typeface="Meiryo" panose="020B0604030504040204" pitchFamily="34" charset="-128"/>
                <a:ea typeface="Meiryo" panose="020B0604030504040204" pitchFamily="34" charset="-128"/>
              </a:rPr>
              <a:t>Mohammad </a:t>
            </a:r>
            <a:r>
              <a:rPr lang="en-US" sz="1600" dirty="0" err="1">
                <a:solidFill>
                  <a:schemeClr val="bg2">
                    <a:lumMod val="25000"/>
                  </a:schemeClr>
                </a:solidFill>
                <a:latin typeface="Meiryo" panose="020B0604030504040204" pitchFamily="34" charset="-128"/>
                <a:ea typeface="Meiryo" panose="020B0604030504040204" pitchFamily="34" charset="-128"/>
              </a:rPr>
              <a:t>Hadigol</a:t>
            </a:r>
            <a:r>
              <a:rPr lang="en-US" sz="1600" dirty="0">
                <a:solidFill>
                  <a:schemeClr val="bg2">
                    <a:lumMod val="25000"/>
                  </a:schemeClr>
                </a:solidFill>
                <a:latin typeface="Meiryo" panose="020B0604030504040204" pitchFamily="34" charset="-128"/>
                <a:ea typeface="Meiryo" panose="020B0604030504040204" pitchFamily="34" charset="-128"/>
              </a:rPr>
              <a:t>, Alireza </a:t>
            </a:r>
            <a:r>
              <a:rPr lang="en-US" sz="1600" dirty="0" err="1">
                <a:solidFill>
                  <a:schemeClr val="bg2">
                    <a:lumMod val="25000"/>
                  </a:schemeClr>
                </a:solidFill>
                <a:latin typeface="Meiryo" panose="020B0604030504040204" pitchFamily="34" charset="-128"/>
                <a:ea typeface="Meiryo" panose="020B0604030504040204" pitchFamily="34" charset="-128"/>
              </a:rPr>
              <a:t>Doostan</a:t>
            </a:r>
            <a:r>
              <a:rPr lang="en-US" sz="1600" dirty="0">
                <a:solidFill>
                  <a:schemeClr val="bg2">
                    <a:lumMod val="25000"/>
                  </a:schemeClr>
                </a:solidFill>
                <a:latin typeface="Meiryo" panose="020B0604030504040204" pitchFamily="34" charset="-128"/>
                <a:ea typeface="Meiryo" panose="020B0604030504040204" pitchFamily="34" charset="-128"/>
              </a:rPr>
              <a:t>:  Least squares polynomial chaos expansion: A review of sampling strategies, Computer Methods in Applied Mechanics and Engineering (2018)</a:t>
            </a:r>
            <a:endParaRPr kumimoji="1" lang="en-US" altLang="ja-JP" sz="1600" dirty="0">
              <a:solidFill>
                <a:schemeClr val="bg2">
                  <a:lumMod val="25000"/>
                </a:schemeClr>
              </a:solidFill>
              <a:latin typeface="Meiryo" panose="020B0604030504040204" pitchFamily="34" charset="-128"/>
              <a:ea typeface="Meiryo" panose="020B0604030504040204" pitchFamily="34" charset="-128"/>
            </a:endParaRPr>
          </a:p>
          <a:p>
            <a:r>
              <a:rPr lang="en-US" altLang="ja-JP" sz="1600" dirty="0">
                <a:solidFill>
                  <a:schemeClr val="bg2">
                    <a:lumMod val="25000"/>
                  </a:schemeClr>
                </a:solidFill>
                <a:latin typeface="Meiryo" panose="020B0604030504040204" pitchFamily="34" charset="-128"/>
                <a:ea typeface="Meiryo" panose="020B0604030504040204" pitchFamily="34" charset="-128"/>
              </a:rPr>
              <a:t>[4]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切り換えシステムを用いた </a:t>
            </a:r>
            <a:r>
              <a:rPr lang="en-US" altLang="ja-JP" sz="1600" dirty="0">
                <a:solidFill>
                  <a:schemeClr val="bg2">
                    <a:lumMod val="25000"/>
                  </a:schemeClr>
                </a:solidFill>
                <a:latin typeface="Meiryo" panose="020B0604030504040204" pitchFamily="34" charset="-128"/>
                <a:ea typeface="Meiryo" panose="020B0604030504040204" pitchFamily="34" charset="-128"/>
              </a:rPr>
              <a:t>1 </a:t>
            </a:r>
            <a:r>
              <a:rPr lang="ja-JP" altLang="en-US" sz="1600">
                <a:solidFill>
                  <a:schemeClr val="bg2">
                    <a:lumMod val="25000"/>
                  </a:schemeClr>
                </a:solidFill>
                <a:latin typeface="Meiryo" panose="020B0604030504040204" pitchFamily="34" charset="-128"/>
                <a:ea typeface="Meiryo" panose="020B0604030504040204" pitchFamily="34" charset="-128"/>
              </a:rPr>
              <a:t>型糖尿病患者のグルコース</a:t>
            </a:r>
            <a:r>
              <a:rPr lang="en-US" altLang="ja-JP" sz="1600" dirty="0">
                <a:solidFill>
                  <a:schemeClr val="bg2">
                    <a:lumMod val="25000"/>
                  </a:schemeClr>
                </a:solidFill>
                <a:latin typeface="Meiryo" panose="020B0604030504040204" pitchFamily="34" charset="-128"/>
                <a:ea typeface="Meiryo" panose="020B0604030504040204" pitchFamily="34" charset="-128"/>
              </a:rPr>
              <a:t>–</a:t>
            </a:r>
            <a:r>
              <a:rPr lang="ja-JP" altLang="en-US" sz="1600">
                <a:solidFill>
                  <a:schemeClr val="bg2">
                    <a:lumMod val="25000"/>
                  </a:schemeClr>
                </a:solidFill>
                <a:latin typeface="Meiryo" panose="020B0604030504040204" pitchFamily="34" charset="-128"/>
                <a:ea typeface="Meiryo" panose="020B0604030504040204" pitchFamily="34" charset="-128"/>
              </a:rPr>
              <a:t>インスリン動態モデル</a:t>
            </a:r>
            <a:r>
              <a:rPr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計測自動制御学会論文集（</a:t>
            </a:r>
            <a:r>
              <a:rPr lang="en-US" altLang="ja-JP" sz="1600" dirty="0">
                <a:solidFill>
                  <a:schemeClr val="bg2">
                    <a:lumMod val="25000"/>
                  </a:schemeClr>
                </a:solidFill>
                <a:latin typeface="Meiryo" panose="020B0604030504040204" pitchFamily="34" charset="-128"/>
                <a:ea typeface="Meiryo" panose="020B0604030504040204" pitchFamily="34" charset="-128"/>
              </a:rPr>
              <a:t>2025</a:t>
            </a:r>
            <a:r>
              <a:rPr lang="ja-JP" altLang="en-US" sz="1600">
                <a:solidFill>
                  <a:schemeClr val="bg2">
                    <a:lumMod val="25000"/>
                  </a:schemeClr>
                </a:solidFill>
                <a:latin typeface="Meiryo" panose="020B0604030504040204" pitchFamily="34" charset="-128"/>
                <a:ea typeface="Meiryo" panose="020B0604030504040204" pitchFamily="34" charset="-128"/>
              </a:rPr>
              <a:t>年掲載予定）</a:t>
            </a:r>
            <a:endParaRPr lang="en-US" altLang="ja-JP" sz="1600" dirty="0">
              <a:solidFill>
                <a:schemeClr val="bg2">
                  <a:lumMod val="25000"/>
                </a:schemeClr>
              </a:solidFill>
              <a:latin typeface="Meiryo" panose="020B0604030504040204" pitchFamily="34" charset="-128"/>
              <a:ea typeface="Meiryo" panose="020B0604030504040204" pitchFamily="34" charset="-128"/>
            </a:endParaRPr>
          </a:p>
          <a:p>
            <a:endParaRPr lang="en-US" altLang="ja-JP" dirty="0">
              <a:latin typeface="Meiryo" panose="020B0604030504040204" pitchFamily="34" charset="-128"/>
              <a:ea typeface="Meiryo" panose="020B0604030504040204" pitchFamily="34" charset="-128"/>
            </a:endParaRPr>
          </a:p>
          <a:p>
            <a:endParaRPr lang="en-JP" dirty="0"/>
          </a:p>
        </p:txBody>
      </p:sp>
      <p:sp>
        <p:nvSpPr>
          <p:cNvPr id="1295" name="Rounded Rectangle 1294">
            <a:extLst>
              <a:ext uri="{FF2B5EF4-FFF2-40B4-BE49-F238E27FC236}">
                <a16:creationId xmlns:a16="http://schemas.microsoft.com/office/drawing/2014/main" id="{C9F55770-A783-A535-291C-6947690736A5}"/>
              </a:ext>
            </a:extLst>
          </p:cNvPr>
          <p:cNvSpPr>
            <a:spLocks noGrp="1" noRot="1" noMove="1" noResize="1" noEditPoints="1" noAdjustHandles="1" noChangeArrowheads="1" noChangeShapeType="1"/>
          </p:cNvSpPr>
          <p:nvPr/>
        </p:nvSpPr>
        <p:spPr>
          <a:xfrm>
            <a:off x="17088000" y="25818056"/>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6" name="Rounded Rectangle 1295">
            <a:extLst>
              <a:ext uri="{FF2B5EF4-FFF2-40B4-BE49-F238E27FC236}">
                <a16:creationId xmlns:a16="http://schemas.microsoft.com/office/drawing/2014/main" id="{A44234C3-6DB5-E12F-5DC6-8A82FCFB3A95}"/>
              </a:ext>
            </a:extLst>
          </p:cNvPr>
          <p:cNvSpPr>
            <a:spLocks noGrp="1" noRot="1" noMove="1" noResize="1" noEditPoints="1" noAdjustHandles="1" noChangeArrowheads="1" noChangeShapeType="1"/>
          </p:cNvSpPr>
          <p:nvPr/>
        </p:nvSpPr>
        <p:spPr>
          <a:xfrm>
            <a:off x="21292067"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7" name="Rounded Rectangle 1296">
            <a:extLst>
              <a:ext uri="{FF2B5EF4-FFF2-40B4-BE49-F238E27FC236}">
                <a16:creationId xmlns:a16="http://schemas.microsoft.com/office/drawing/2014/main" id="{E304619A-180C-6017-45E5-A8B62F713AC1}"/>
              </a:ext>
            </a:extLst>
          </p:cNvPr>
          <p:cNvSpPr>
            <a:spLocks noGrp="1" noRot="1" noMove="1" noResize="1" noEditPoints="1" noAdjustHandles="1" noChangeArrowheads="1" noChangeShapeType="1"/>
          </p:cNvSpPr>
          <p:nvPr/>
        </p:nvSpPr>
        <p:spPr>
          <a:xfrm>
            <a:off x="26011103"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4" name="Rounded Rectangle 1293">
            <a:extLst>
              <a:ext uri="{FF2B5EF4-FFF2-40B4-BE49-F238E27FC236}">
                <a16:creationId xmlns:a16="http://schemas.microsoft.com/office/drawing/2014/main" id="{AF191641-86BC-7D3B-8A33-3941A218492F}"/>
              </a:ext>
            </a:extLst>
          </p:cNvPr>
          <p:cNvSpPr>
            <a:spLocks noGrp="1" noRot="1" noMove="1" noResize="1" noEditPoints="1" noAdjustHandles="1" noChangeArrowheads="1" noChangeShapeType="1"/>
          </p:cNvSpPr>
          <p:nvPr/>
        </p:nvSpPr>
        <p:spPr>
          <a:xfrm>
            <a:off x="16051601" y="25581119"/>
            <a:ext cx="12723172" cy="10989298"/>
          </a:xfrm>
          <a:prstGeom prst="roundRect">
            <a:avLst>
              <a:gd name="adj" fmla="val 20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293" name="Group 1292">
            <a:extLst>
              <a:ext uri="{FF2B5EF4-FFF2-40B4-BE49-F238E27FC236}">
                <a16:creationId xmlns:a16="http://schemas.microsoft.com/office/drawing/2014/main" id="{A9EDA841-BDD8-1DAA-0292-E74501536E76}"/>
              </a:ext>
            </a:extLst>
          </p:cNvPr>
          <p:cNvGrpSpPr>
            <a:grpSpLocks noGrp="1" noUngrp="1" noRot="1" noMove="1" noResize="1"/>
          </p:cNvGrpSpPr>
          <p:nvPr/>
        </p:nvGrpSpPr>
        <p:grpSpPr>
          <a:xfrm>
            <a:off x="16145966" y="26549125"/>
            <a:ext cx="12499332" cy="6630939"/>
            <a:chOff x="15829486" y="30637374"/>
            <a:chExt cx="13138757" cy="6911049"/>
          </a:xfrm>
        </p:grpSpPr>
        <p:grpSp>
          <p:nvGrpSpPr>
            <p:cNvPr id="1286" name="Group 1285">
              <a:extLst>
                <a:ext uri="{FF2B5EF4-FFF2-40B4-BE49-F238E27FC236}">
                  <a16:creationId xmlns:a16="http://schemas.microsoft.com/office/drawing/2014/main" id="{D48E0546-E773-F8E7-7CCB-6C7BFB74B4E6}"/>
                </a:ext>
              </a:extLst>
            </p:cNvPr>
            <p:cNvGrpSpPr>
              <a:grpSpLocks noGrp="1" noUngrp="1" noRot="1" noMove="1" noResize="1"/>
            </p:cNvGrpSpPr>
            <p:nvPr/>
          </p:nvGrpSpPr>
          <p:grpSpPr>
            <a:xfrm>
              <a:off x="15866571" y="30637374"/>
              <a:ext cx="13060399" cy="3423062"/>
              <a:chOff x="15676269" y="21395593"/>
              <a:chExt cx="13060399" cy="3423062"/>
            </a:xfrm>
          </p:grpSpPr>
          <p:pic>
            <p:nvPicPr>
              <p:cNvPr id="1281" name="Picture 1280">
                <a:extLst>
                  <a:ext uri="{FF2B5EF4-FFF2-40B4-BE49-F238E27FC236}">
                    <a16:creationId xmlns:a16="http://schemas.microsoft.com/office/drawing/2014/main" id="{51C9ACA4-4A52-C452-5264-2EE419C6C381}"/>
                  </a:ext>
                </a:extLst>
              </p:cNvPr>
              <p:cNvPicPr>
                <a:picLocks noGrp="1" noRot="1" noChangeAspect="1" noMove="1" noResize="1" noEditPoints="1" noAdjustHandles="1" noChangeArrowheads="1" noChangeShapeType="1" noCrop="1"/>
              </p:cNvPicPr>
              <p:nvPr/>
            </p:nvPicPr>
            <p:blipFill>
              <a:blip r:embed="rId62"/>
              <a:stretch>
                <a:fillRect/>
              </a:stretch>
            </p:blipFill>
            <p:spPr>
              <a:xfrm>
                <a:off x="15676269" y="21395593"/>
                <a:ext cx="4343777" cy="3405521"/>
              </a:xfrm>
              <a:prstGeom prst="rect">
                <a:avLst/>
              </a:prstGeom>
            </p:spPr>
          </p:pic>
          <p:pic>
            <p:nvPicPr>
              <p:cNvPr id="1283" name="Picture 1282">
                <a:extLst>
                  <a:ext uri="{FF2B5EF4-FFF2-40B4-BE49-F238E27FC236}">
                    <a16:creationId xmlns:a16="http://schemas.microsoft.com/office/drawing/2014/main" id="{5F256C7A-892A-605A-E210-46602C7BA169}"/>
                  </a:ext>
                </a:extLst>
              </p:cNvPr>
              <p:cNvPicPr>
                <a:picLocks noGrp="1" noRot="1" noChangeAspect="1" noMove="1" noResize="1" noEditPoints="1" noAdjustHandles="1" noChangeArrowheads="1" noChangeShapeType="1" noCrop="1"/>
              </p:cNvPicPr>
              <p:nvPr/>
            </p:nvPicPr>
            <p:blipFill>
              <a:blip r:embed="rId63"/>
              <a:stretch>
                <a:fillRect/>
              </a:stretch>
            </p:blipFill>
            <p:spPr>
              <a:xfrm>
                <a:off x="24378538" y="21401881"/>
                <a:ext cx="4358130" cy="3416774"/>
              </a:xfrm>
              <a:prstGeom prst="rect">
                <a:avLst/>
              </a:prstGeom>
            </p:spPr>
          </p:pic>
          <p:pic>
            <p:nvPicPr>
              <p:cNvPr id="1285" name="Picture 1284">
                <a:extLst>
                  <a:ext uri="{FF2B5EF4-FFF2-40B4-BE49-F238E27FC236}">
                    <a16:creationId xmlns:a16="http://schemas.microsoft.com/office/drawing/2014/main" id="{5FBC49E6-7A69-9725-84C8-EA312F16BEE9}"/>
                  </a:ext>
                </a:extLst>
              </p:cNvPr>
              <p:cNvPicPr>
                <a:picLocks noGrp="1" noRot="1" noChangeAspect="1" noMove="1" noResize="1" noEditPoints="1" noAdjustHandles="1" noChangeArrowheads="1" noChangeShapeType="1" noCrop="1"/>
              </p:cNvPicPr>
              <p:nvPr/>
            </p:nvPicPr>
            <p:blipFill>
              <a:blip r:embed="rId64"/>
              <a:stretch>
                <a:fillRect/>
              </a:stretch>
            </p:blipFill>
            <p:spPr>
              <a:xfrm>
                <a:off x="20023086" y="21398708"/>
                <a:ext cx="4347990" cy="3408824"/>
              </a:xfrm>
              <a:prstGeom prst="rect">
                <a:avLst/>
              </a:prstGeom>
            </p:spPr>
          </p:pic>
        </p:grpSp>
        <p:pic>
          <p:nvPicPr>
            <p:cNvPr id="1288" name="Picture 1287">
              <a:extLst>
                <a:ext uri="{FF2B5EF4-FFF2-40B4-BE49-F238E27FC236}">
                  <a16:creationId xmlns:a16="http://schemas.microsoft.com/office/drawing/2014/main" id="{3D5C4AF5-3A9A-293D-E397-8C26D3FF87E3}"/>
                </a:ext>
              </a:extLst>
            </p:cNvPr>
            <p:cNvPicPr>
              <a:picLocks noGrp="1" noRot="1" noChangeAspect="1" noMove="1" noResize="1" noEditPoints="1" noAdjustHandles="1" noChangeArrowheads="1" noChangeShapeType="1" noCrop="1"/>
            </p:cNvPicPr>
            <p:nvPr/>
          </p:nvPicPr>
          <p:blipFill>
            <a:blip r:embed="rId65"/>
            <a:stretch>
              <a:fillRect/>
            </a:stretch>
          </p:blipFill>
          <p:spPr>
            <a:xfrm>
              <a:off x="24640309" y="34066264"/>
              <a:ext cx="4327934" cy="3482159"/>
            </a:xfrm>
            <a:prstGeom prst="rect">
              <a:avLst/>
            </a:prstGeom>
          </p:spPr>
        </p:pic>
        <p:pic>
          <p:nvPicPr>
            <p:cNvPr id="1290" name="Picture 1289">
              <a:extLst>
                <a:ext uri="{FF2B5EF4-FFF2-40B4-BE49-F238E27FC236}">
                  <a16:creationId xmlns:a16="http://schemas.microsoft.com/office/drawing/2014/main" id="{881A2748-9BE8-352A-0E71-12C7E40090EE}"/>
                </a:ext>
              </a:extLst>
            </p:cNvPr>
            <p:cNvPicPr>
              <a:picLocks noGrp="1" noRot="1" noChangeAspect="1" noMove="1" noResize="1" noEditPoints="1" noAdjustHandles="1" noChangeArrowheads="1" noChangeShapeType="1" noCrop="1"/>
            </p:cNvPicPr>
            <p:nvPr/>
          </p:nvPicPr>
          <p:blipFill>
            <a:blip r:embed="rId66"/>
            <a:stretch>
              <a:fillRect/>
            </a:stretch>
          </p:blipFill>
          <p:spPr>
            <a:xfrm>
              <a:off x="15829486" y="34066263"/>
              <a:ext cx="4481096" cy="3482159"/>
            </a:xfrm>
            <a:prstGeom prst="rect">
              <a:avLst/>
            </a:prstGeom>
          </p:spPr>
        </p:pic>
        <p:pic>
          <p:nvPicPr>
            <p:cNvPr id="1292" name="Picture 1291">
              <a:extLst>
                <a:ext uri="{FF2B5EF4-FFF2-40B4-BE49-F238E27FC236}">
                  <a16:creationId xmlns:a16="http://schemas.microsoft.com/office/drawing/2014/main" id="{885C3FEF-81A0-B517-A9ED-D7F12DD59B63}"/>
                </a:ext>
              </a:extLst>
            </p:cNvPr>
            <p:cNvPicPr>
              <a:picLocks noGrp="1" noRot="1" noChangeAspect="1" noMove="1" noResize="1" noEditPoints="1" noAdjustHandles="1" noChangeArrowheads="1" noChangeShapeType="1" noCrop="1"/>
            </p:cNvPicPr>
            <p:nvPr/>
          </p:nvPicPr>
          <p:blipFill>
            <a:blip r:embed="rId67"/>
            <a:stretch>
              <a:fillRect/>
            </a:stretch>
          </p:blipFill>
          <p:spPr>
            <a:xfrm>
              <a:off x="20310581" y="34066264"/>
              <a:ext cx="4329728" cy="3482159"/>
            </a:xfrm>
            <a:prstGeom prst="rect">
              <a:avLst/>
            </a:prstGeom>
          </p:spPr>
        </p:pic>
      </p:grpSp>
      <p:sp>
        <p:nvSpPr>
          <p:cNvPr id="1298" name="テキスト ボックス 6">
            <a:extLst>
              <a:ext uri="{FF2B5EF4-FFF2-40B4-BE49-F238E27FC236}">
                <a16:creationId xmlns:a16="http://schemas.microsoft.com/office/drawing/2014/main" id="{E67AFA6E-E984-CD0B-79F0-20FE16F63265}"/>
              </a:ext>
            </a:extLst>
          </p:cNvPr>
          <p:cNvSpPr txBox="1">
            <a:spLocks noGrp="1" noRot="1" noMove="1" noResize="1" noEditPoints="1" noAdjustHandles="1" noChangeArrowheads="1" noChangeShapeType="1"/>
          </p:cNvSpPr>
          <p:nvPr/>
        </p:nvSpPr>
        <p:spPr>
          <a:xfrm>
            <a:off x="17798696" y="26160928"/>
            <a:ext cx="1680425"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299" name="テキスト ボックス 6">
            <a:extLst>
              <a:ext uri="{FF2B5EF4-FFF2-40B4-BE49-F238E27FC236}">
                <a16:creationId xmlns:a16="http://schemas.microsoft.com/office/drawing/2014/main" id="{FF9E0D4D-1911-C671-B4AD-4C6110E122AB}"/>
              </a:ext>
            </a:extLst>
          </p:cNvPr>
          <p:cNvSpPr txBox="1">
            <a:spLocks noGrp="1" noRot="1" noMove="1" noResize="1" noEditPoints="1" noAdjustHandles="1" noChangeArrowheads="1" noChangeShapeType="1"/>
          </p:cNvSpPr>
          <p:nvPr/>
        </p:nvSpPr>
        <p:spPr>
          <a:xfrm>
            <a:off x="21951647" y="26172143"/>
            <a:ext cx="1662459"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0" name="テキスト ボックス 6">
            <a:extLst>
              <a:ext uri="{FF2B5EF4-FFF2-40B4-BE49-F238E27FC236}">
                <a16:creationId xmlns:a16="http://schemas.microsoft.com/office/drawing/2014/main" id="{BF798550-E015-9E95-9688-116AC2340FC5}"/>
              </a:ext>
            </a:extLst>
          </p:cNvPr>
          <p:cNvSpPr txBox="1">
            <a:spLocks noGrp="1" noRot="1" noMove="1" noResize="1" noEditPoints="1" noAdjustHandles="1" noChangeArrowheads="1" noChangeShapeType="1"/>
          </p:cNvSpPr>
          <p:nvPr/>
        </p:nvSpPr>
        <p:spPr>
          <a:xfrm>
            <a:off x="25956323" y="26185957"/>
            <a:ext cx="1698177"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1" name="テキスト ボックス 6">
            <a:extLst>
              <a:ext uri="{FF2B5EF4-FFF2-40B4-BE49-F238E27FC236}">
                <a16:creationId xmlns:a16="http://schemas.microsoft.com/office/drawing/2014/main" id="{F1B730EC-B9EA-7EAC-92B8-A6498F32CF13}"/>
              </a:ext>
            </a:extLst>
          </p:cNvPr>
          <p:cNvSpPr txBox="1">
            <a:spLocks noGrp="1" noRot="1" noMove="1" noResize="1" noEditPoints="1" noAdjustHandles="1" noChangeArrowheads="1" noChangeShapeType="1"/>
          </p:cNvSpPr>
          <p:nvPr/>
        </p:nvSpPr>
        <p:spPr>
          <a:xfrm>
            <a:off x="18863720" y="25654660"/>
            <a:ext cx="7194226" cy="561074"/>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推定結果（</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Subject: 51</a:t>
            </a:r>
            <a:r>
              <a:rPr kumimoji="1" lang="ja-JP" altLang="en-US" sz="3200" b="1">
                <a:solidFill>
                  <a:schemeClr val="accent1">
                    <a:lumMod val="50000"/>
                  </a:schemeClr>
                </a:solidFill>
                <a:latin typeface="Meiryo" panose="020B0604030504040204" pitchFamily="34" charset="-128"/>
                <a:ea typeface="Meiryo" panose="020B0604030504040204" pitchFamily="34" charset="-128"/>
              </a:rPr>
              <a:t>）</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17" name="テキスト ボックス 6">
            <a:extLst>
              <a:ext uri="{FF2B5EF4-FFF2-40B4-BE49-F238E27FC236}">
                <a16:creationId xmlns:a16="http://schemas.microsoft.com/office/drawing/2014/main" id="{2BD7E2FF-4614-6981-FB6D-20BF6A3ACC28}"/>
              </a:ext>
            </a:extLst>
          </p:cNvPr>
          <p:cNvSpPr txBox="1">
            <a:spLocks noGrp="1" noRot="1" noMove="1" noResize="1" noEditPoints="1" noAdjustHandles="1" noChangeArrowheads="1" noChangeShapeType="1"/>
          </p:cNvSpPr>
          <p:nvPr/>
        </p:nvSpPr>
        <p:spPr>
          <a:xfrm>
            <a:off x="17551466" y="33580946"/>
            <a:ext cx="10263219" cy="954107"/>
          </a:xfrm>
          <a:prstGeom prst="rect">
            <a:avLst/>
          </a:prstGeom>
          <a:noFill/>
        </p:spPr>
        <p:txBody>
          <a:bodyPr wrap="square" rtlCol="0">
            <a:spAutoFit/>
          </a:bodyPr>
          <a:lstStyle/>
          <a:p>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2800" b="1">
                <a:solidFill>
                  <a:schemeClr val="accent1">
                    <a:lumMod val="50000"/>
                  </a:schemeClr>
                </a:solidFill>
                <a:latin typeface="Meiryo" panose="020B0604030504040204" pitchFamily="34" charset="-128"/>
                <a:ea typeface="Meiryo" panose="020B0604030504040204" pitchFamily="34" charset="-128"/>
              </a:rPr>
              <a:t>各モード推定器を用いた場合の血糖値の</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RMSE (mg/dl)  </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303" name="TextBox 1302">
                <a:extLst>
                  <a:ext uri="{FF2B5EF4-FFF2-40B4-BE49-F238E27FC236}">
                    <a16:creationId xmlns:a16="http://schemas.microsoft.com/office/drawing/2014/main" id="{0FBD7890-8188-6790-37A1-96D8C8C9285F}"/>
                  </a:ext>
                </a:extLst>
              </p:cNvPr>
              <p:cNvSpPr txBox="1">
                <a:spLocks noGrp="1" noRot="1" noMove="1" noResize="1" noEditPoints="1" noAdjustHandles="1" noChangeArrowheads="1" noChangeShapeType="1"/>
              </p:cNvSpPr>
              <p:nvPr/>
            </p:nvSpPr>
            <p:spPr>
              <a:xfrm>
                <a:off x="6376692" y="24350387"/>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p:sp>
            <p:nvSpPr>
              <p:cNvPr id="1303" name="TextBox 1302">
                <a:extLst>
                  <a:ext uri="{FF2B5EF4-FFF2-40B4-BE49-F238E27FC236}">
                    <a16:creationId xmlns:a16="http://schemas.microsoft.com/office/drawing/2014/main" id="{0FBD7890-8188-6790-37A1-96D8C8C9285F}"/>
                  </a:ext>
                </a:extLst>
              </p:cNvPr>
              <p:cNvSpPr txBox="1">
                <a:spLocks noGrp="1" noRot="1" noChangeAspect="1" noMove="1" noResize="1" noEditPoints="1" noAdjustHandles="1" noChangeArrowheads="1" noChangeShapeType="1" noTextEdit="1"/>
              </p:cNvSpPr>
              <p:nvPr/>
            </p:nvSpPr>
            <p:spPr>
              <a:xfrm>
                <a:off x="6376692" y="24350387"/>
                <a:ext cx="716175" cy="523220"/>
              </a:xfrm>
              <a:prstGeom prst="rect">
                <a:avLst/>
              </a:prstGeom>
              <a:blipFill>
                <a:blip r:embed="rId68"/>
                <a:stretch>
                  <a:fillRect l="-1754" b="-95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04" name="TextBox 1303">
                <a:extLst>
                  <a:ext uri="{FF2B5EF4-FFF2-40B4-BE49-F238E27FC236}">
                    <a16:creationId xmlns:a16="http://schemas.microsoft.com/office/drawing/2014/main" id="{C5632BE5-EEB6-FCD6-48E4-EC9594821BE5}"/>
                  </a:ext>
                </a:extLst>
              </p:cNvPr>
              <p:cNvSpPr txBox="1">
                <a:spLocks noGrp="1" noRot="1" noMove="1" noResize="1" noEditPoints="1" noAdjustHandles="1" noChangeArrowheads="1" noChangeShapeType="1"/>
              </p:cNvSpPr>
              <p:nvPr/>
            </p:nvSpPr>
            <p:spPr>
              <a:xfrm>
                <a:off x="6375986" y="25652630"/>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p:sp>
            <p:nvSpPr>
              <p:cNvPr id="1304" name="TextBox 1303">
                <a:extLst>
                  <a:ext uri="{FF2B5EF4-FFF2-40B4-BE49-F238E27FC236}">
                    <a16:creationId xmlns:a16="http://schemas.microsoft.com/office/drawing/2014/main" id="{C5632BE5-EEB6-FCD6-48E4-EC9594821BE5}"/>
                  </a:ext>
                </a:extLst>
              </p:cNvPr>
              <p:cNvSpPr txBox="1">
                <a:spLocks noGrp="1" noRot="1" noChangeAspect="1" noMove="1" noResize="1" noEditPoints="1" noAdjustHandles="1" noChangeArrowheads="1" noChangeShapeType="1" noTextEdit="1"/>
              </p:cNvSpPr>
              <p:nvPr/>
            </p:nvSpPr>
            <p:spPr>
              <a:xfrm>
                <a:off x="6375986" y="25652630"/>
                <a:ext cx="716175" cy="523220"/>
              </a:xfrm>
              <a:prstGeom prst="rect">
                <a:avLst/>
              </a:prstGeom>
              <a:blipFill>
                <a:blip r:embed="rId69"/>
                <a:stretch>
                  <a:fillRect l="-3509" b="-9302"/>
                </a:stretch>
              </a:blipFill>
            </p:spPr>
            <p:txBody>
              <a:bodyPr/>
              <a:lstStyle/>
              <a:p>
                <a:r>
                  <a:rPr lang="ja-JP" altLang="en-US">
                    <a:noFill/>
                  </a:rPr>
                  <a:t> </a:t>
                </a:r>
              </a:p>
            </p:txBody>
          </p:sp>
        </mc:Fallback>
      </mc:AlternateContent>
      <p:sp>
        <p:nvSpPr>
          <p:cNvPr id="1278" name="TextBox 1277">
            <a:extLst>
              <a:ext uri="{FF2B5EF4-FFF2-40B4-BE49-F238E27FC236}">
                <a16:creationId xmlns:a16="http://schemas.microsoft.com/office/drawing/2014/main" id="{860A1B99-831B-2E49-0EBF-E929A955EB49}"/>
              </a:ext>
            </a:extLst>
          </p:cNvPr>
          <p:cNvSpPr txBox="1">
            <a:spLocks noGrp="1" noRot="1" noMove="1" noResize="1" noEditPoints="1" noAdjustHandles="1" noChangeArrowheads="1" noChangeShapeType="1"/>
          </p:cNvSpPr>
          <p:nvPr/>
        </p:nvSpPr>
        <p:spPr>
          <a:xfrm>
            <a:off x="16431537" y="24346708"/>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日分の仮想的な入出力データ</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人分を</a:t>
            </a: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モデルにより生成</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非線形計画ソルバー</a:t>
            </a:r>
            <a:r>
              <a:rPr kumimoji="1" lang="en-US" altLang="ja-JP" sz="2800" dirty="0">
                <a:latin typeface="Meiryo" panose="020B0604030504040204" pitchFamily="34" charset="-128"/>
                <a:ea typeface="Meiryo" panose="020B0604030504040204" pitchFamily="34" charset="-128"/>
              </a:rPr>
              <a:t> </a:t>
            </a:r>
            <a:r>
              <a:rPr kumimoji="1" lang="en-US" altLang="ja-JP" sz="2800" dirty="0" err="1">
                <a:latin typeface="Meiryo" panose="020B0604030504040204" pitchFamily="34" charset="-128"/>
                <a:ea typeface="Meiryo" panose="020B0604030504040204" pitchFamily="34" charset="-128"/>
              </a:rPr>
              <a:t>CasADi</a:t>
            </a:r>
            <a:r>
              <a:rPr kumimoji="1" lang="en-US" altLang="ja-JP" sz="2800" dirty="0">
                <a:latin typeface="Meiryo" panose="020B0604030504040204" pitchFamily="34" charset="-128"/>
                <a:ea typeface="Meiryo" panose="020B0604030504040204" pitchFamily="34" charset="-128"/>
              </a:rPr>
              <a:t>/IPOPT </a:t>
            </a:r>
            <a:r>
              <a:rPr kumimoji="1" lang="ja-JP" altLang="en-US" sz="2800">
                <a:latin typeface="Meiryo" panose="020B0604030504040204" pitchFamily="34" charset="-128"/>
                <a:ea typeface="Meiryo" panose="020B0604030504040204" pitchFamily="34" charset="-128"/>
              </a:rPr>
              <a:t>を用いて</a:t>
            </a:r>
            <a:r>
              <a:rPr kumimoji="1" lang="en-US" altLang="ja-JP" sz="2800" dirty="0">
                <a:latin typeface="Meiryo" panose="020B0604030504040204" pitchFamily="34" charset="-128"/>
                <a:ea typeface="Meiryo" panose="020B0604030504040204" pitchFamily="34" charset="-128"/>
              </a:rPr>
              <a:t>SSOGMM</a:t>
            </a:r>
            <a:r>
              <a:rPr kumimoji="1" lang="ja-JP" altLang="en-US" sz="2800">
                <a:latin typeface="Meiryo" panose="020B0604030504040204" pitchFamily="34" charset="-128"/>
                <a:ea typeface="Meiryo" panose="020B0604030504040204" pitchFamily="34" charset="-128"/>
              </a:rPr>
              <a:t>のパラメータ推定</a:t>
            </a:r>
            <a:endParaRPr lang="en-JP" sz="1100" dirty="0">
              <a:latin typeface="Meiryo" panose="020B0604030504040204" pitchFamily="34" charset="-128"/>
              <a:ea typeface="Meiryo" panose="020B0604030504040204" pitchFamily="34" charset="-128"/>
            </a:endParaRPr>
          </a:p>
        </p:txBody>
      </p:sp>
      <p:sp>
        <p:nvSpPr>
          <p:cNvPr id="1305" name="TextBox 1304">
            <a:extLst>
              <a:ext uri="{FF2B5EF4-FFF2-40B4-BE49-F238E27FC236}">
                <a16:creationId xmlns:a16="http://schemas.microsoft.com/office/drawing/2014/main" id="{D2C3B764-59F9-415C-AFA7-76780714E482}"/>
              </a:ext>
            </a:extLst>
          </p:cNvPr>
          <p:cNvSpPr txBox="1">
            <a:spLocks noGrp="1" noRot="1" noMove="1" noResize="1" noEditPoints="1" noAdjustHandles="1" noChangeArrowheads="1" noChangeShapeType="1"/>
          </p:cNvSpPr>
          <p:nvPr/>
        </p:nvSpPr>
        <p:spPr>
          <a:xfrm>
            <a:off x="16107675" y="23791572"/>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パラメータ推定実験</a:t>
            </a:r>
            <a:endParaRPr lang="en-JP" sz="2000" dirty="0">
              <a:solidFill>
                <a:schemeClr val="tx2"/>
              </a:solidFill>
            </a:endParaRPr>
          </a:p>
        </p:txBody>
      </p:sp>
      <p:cxnSp>
        <p:nvCxnSpPr>
          <p:cNvPr id="1306" name="直線コネクタ 3">
            <a:extLst>
              <a:ext uri="{FF2B5EF4-FFF2-40B4-BE49-F238E27FC236}">
                <a16:creationId xmlns:a16="http://schemas.microsoft.com/office/drawing/2014/main" id="{175DC2B0-4463-0582-1DD8-296A68159BF7}"/>
              </a:ext>
            </a:extLst>
          </p:cNvPr>
          <p:cNvCxnSpPr>
            <a:cxnSpLocks noGrp="1" noRot="1" noMove="1" noResize="1" noEditPoints="1" noAdjustHandles="1" noChangeArrowheads="1" noChangeShapeType="1"/>
          </p:cNvCxnSpPr>
          <p:nvPr/>
        </p:nvCxnSpPr>
        <p:spPr>
          <a:xfrm>
            <a:off x="16011533" y="23767375"/>
            <a:ext cx="0" cy="17408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12" name="TextBox 1311">
                <a:extLst>
                  <a:ext uri="{FF2B5EF4-FFF2-40B4-BE49-F238E27FC236}">
                    <a16:creationId xmlns:a16="http://schemas.microsoft.com/office/drawing/2014/main" id="{989CDCDD-4E89-B38A-8C02-95FAE02B553B}"/>
                  </a:ext>
                </a:extLst>
              </p:cNvPr>
              <p:cNvSpPr txBox="1">
                <a:spLocks noGrp="1" noRot="1" noMove="1" noResize="1" noEditPoints="1" noAdjustHandles="1" noChangeArrowheads="1" noChangeShapeType="1"/>
              </p:cNvSpPr>
              <p:nvPr/>
            </p:nvSpPr>
            <p:spPr>
              <a:xfrm>
                <a:off x="3726277" y="234287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312" name="TextBox 1311">
                <a:extLst>
                  <a:ext uri="{FF2B5EF4-FFF2-40B4-BE49-F238E27FC236}">
                    <a16:creationId xmlns:a16="http://schemas.microsoft.com/office/drawing/2014/main" id="{989CDCDD-4E89-B38A-8C02-95FAE02B553B}"/>
                  </a:ext>
                </a:extLst>
              </p:cNvPr>
              <p:cNvSpPr txBox="1">
                <a:spLocks noGrp="1" noRot="1" noChangeAspect="1" noMove="1" noResize="1" noEditPoints="1" noAdjustHandles="1" noChangeArrowheads="1" noChangeShapeType="1" noTextEdit="1"/>
              </p:cNvSpPr>
              <p:nvPr/>
            </p:nvSpPr>
            <p:spPr>
              <a:xfrm>
                <a:off x="3726277" y="23428719"/>
                <a:ext cx="737707" cy="407099"/>
              </a:xfrm>
              <a:prstGeom prst="rect">
                <a:avLst/>
              </a:prstGeom>
              <a:blipFill>
                <a:blip r:embed="rId70"/>
                <a:stretch>
                  <a:fillRect r="-796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13" name="TextBox 1312">
                <a:extLst>
                  <a:ext uri="{FF2B5EF4-FFF2-40B4-BE49-F238E27FC236}">
                    <a16:creationId xmlns:a16="http://schemas.microsoft.com/office/drawing/2014/main" id="{30A97A5F-FEA2-AD1D-F378-6C2C92656477}"/>
                  </a:ext>
                </a:extLst>
              </p:cNvPr>
              <p:cNvSpPr txBox="1">
                <a:spLocks noGrp="1" noRot="1" noMove="1" noResize="1" noEditPoints="1" noAdjustHandles="1" noChangeArrowheads="1" noChangeShapeType="1"/>
              </p:cNvSpPr>
              <p:nvPr/>
            </p:nvSpPr>
            <p:spPr>
              <a:xfrm>
                <a:off x="4417653" y="28112231"/>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313" name="TextBox 1312">
                <a:extLst>
                  <a:ext uri="{FF2B5EF4-FFF2-40B4-BE49-F238E27FC236}">
                    <a16:creationId xmlns:a16="http://schemas.microsoft.com/office/drawing/2014/main" id="{30A97A5F-FEA2-AD1D-F378-6C2C92656477}"/>
                  </a:ext>
                </a:extLst>
              </p:cNvPr>
              <p:cNvSpPr txBox="1">
                <a:spLocks noGrp="1" noRot="1" noChangeAspect="1" noMove="1" noResize="1" noEditPoints="1" noAdjustHandles="1" noChangeArrowheads="1" noChangeShapeType="1" noTextEdit="1"/>
              </p:cNvSpPr>
              <p:nvPr/>
            </p:nvSpPr>
            <p:spPr>
              <a:xfrm>
                <a:off x="4417653" y="28112231"/>
                <a:ext cx="737707" cy="407099"/>
              </a:xfrm>
              <a:prstGeom prst="rect">
                <a:avLst/>
              </a:prstGeom>
              <a:blipFill>
                <a:blip r:embed="rId71"/>
                <a:stretch>
                  <a:fillRect r="-796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14" name="TextBox 1313">
                <a:extLst>
                  <a:ext uri="{FF2B5EF4-FFF2-40B4-BE49-F238E27FC236}">
                    <a16:creationId xmlns:a16="http://schemas.microsoft.com/office/drawing/2014/main" id="{22F021BC-8EFA-A5BB-9A4D-B7F1B2F73435}"/>
                  </a:ext>
                </a:extLst>
              </p:cNvPr>
              <p:cNvSpPr txBox="1">
                <a:spLocks noGrp="1" noRot="1" noMove="1" noResize="1" noEditPoints="1" noAdjustHandles="1" noChangeArrowheads="1" noChangeShapeType="1"/>
              </p:cNvSpPr>
              <p:nvPr/>
            </p:nvSpPr>
            <p:spPr>
              <a:xfrm>
                <a:off x="6265180" y="28900084"/>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p:sp>
            <p:nvSpPr>
              <p:cNvPr id="1314" name="TextBox 1313">
                <a:extLst>
                  <a:ext uri="{FF2B5EF4-FFF2-40B4-BE49-F238E27FC236}">
                    <a16:creationId xmlns:a16="http://schemas.microsoft.com/office/drawing/2014/main" id="{22F021BC-8EFA-A5BB-9A4D-B7F1B2F73435}"/>
                  </a:ext>
                </a:extLst>
              </p:cNvPr>
              <p:cNvSpPr txBox="1">
                <a:spLocks noGrp="1" noRot="1" noChangeAspect="1" noMove="1" noResize="1" noEditPoints="1" noAdjustHandles="1" noChangeArrowheads="1" noChangeShapeType="1" noTextEdit="1"/>
              </p:cNvSpPr>
              <p:nvPr/>
            </p:nvSpPr>
            <p:spPr>
              <a:xfrm>
                <a:off x="6265180" y="28900084"/>
                <a:ext cx="716175" cy="523220"/>
              </a:xfrm>
              <a:prstGeom prst="rect">
                <a:avLst/>
              </a:prstGeom>
              <a:blipFill>
                <a:blip r:embed="rId72"/>
                <a:stretch>
                  <a:fillRect l="-1754" b="-95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15" name="TextBox 1314">
                <a:extLst>
                  <a:ext uri="{FF2B5EF4-FFF2-40B4-BE49-F238E27FC236}">
                    <a16:creationId xmlns:a16="http://schemas.microsoft.com/office/drawing/2014/main" id="{87D99479-8AEA-1B2F-23F7-7F8F47230DE4}"/>
                  </a:ext>
                </a:extLst>
              </p:cNvPr>
              <p:cNvSpPr txBox="1">
                <a:spLocks noGrp="1" noRot="1" noMove="1" noResize="1" noEditPoints="1" noAdjustHandles="1" noChangeArrowheads="1" noChangeShapeType="1"/>
              </p:cNvSpPr>
              <p:nvPr/>
            </p:nvSpPr>
            <p:spPr>
              <a:xfrm>
                <a:off x="6398288" y="30157723"/>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p:sp>
            <p:nvSpPr>
              <p:cNvPr id="1315" name="TextBox 1314">
                <a:extLst>
                  <a:ext uri="{FF2B5EF4-FFF2-40B4-BE49-F238E27FC236}">
                    <a16:creationId xmlns:a16="http://schemas.microsoft.com/office/drawing/2014/main" id="{87D99479-8AEA-1B2F-23F7-7F8F47230DE4}"/>
                  </a:ext>
                </a:extLst>
              </p:cNvPr>
              <p:cNvSpPr txBox="1">
                <a:spLocks noGrp="1" noRot="1" noChangeAspect="1" noMove="1" noResize="1" noEditPoints="1" noAdjustHandles="1" noChangeArrowheads="1" noChangeShapeType="1" noTextEdit="1"/>
              </p:cNvSpPr>
              <p:nvPr/>
            </p:nvSpPr>
            <p:spPr>
              <a:xfrm>
                <a:off x="6398288" y="30157723"/>
                <a:ext cx="716175" cy="523220"/>
              </a:xfrm>
              <a:prstGeom prst="rect">
                <a:avLst/>
              </a:prstGeom>
              <a:blipFill>
                <a:blip r:embed="rId73"/>
                <a:stretch>
                  <a:fillRect l="-3509" b="-11905"/>
                </a:stretch>
              </a:blipFill>
            </p:spPr>
            <p:txBody>
              <a:bodyPr/>
              <a:lstStyle/>
              <a:p>
                <a:r>
                  <a:rPr lang="ja-JP" altLang="en-US">
                    <a:noFill/>
                  </a:rPr>
                  <a:t> </a:t>
                </a:r>
              </a:p>
            </p:txBody>
          </p:sp>
        </mc:Fallback>
      </mc:AlternateContent>
      <p:pic>
        <p:nvPicPr>
          <p:cNvPr id="1316" name="Picture 1315">
            <a:extLst>
              <a:ext uri="{FF2B5EF4-FFF2-40B4-BE49-F238E27FC236}">
                <a16:creationId xmlns:a16="http://schemas.microsoft.com/office/drawing/2014/main" id="{5EFF8E25-3897-7494-4AD1-1D5E563026E6}"/>
              </a:ext>
            </a:extLst>
          </p:cNvPr>
          <p:cNvPicPr>
            <a:picLocks noGrp="1" noRot="1" noChangeAspect="1" noMove="1" noResize="1" noEditPoints="1" noAdjustHandles="1" noChangeArrowheads="1" noChangeShapeType="1" noCrop="1"/>
          </p:cNvPicPr>
          <p:nvPr/>
        </p:nvPicPr>
        <p:blipFill>
          <a:blip r:embed="rId74"/>
          <a:stretch>
            <a:fillRect/>
          </a:stretch>
        </p:blipFill>
        <p:spPr>
          <a:xfrm>
            <a:off x="16265673" y="33987233"/>
            <a:ext cx="12180693" cy="2186740"/>
          </a:xfrm>
          <a:prstGeom prst="rect">
            <a:avLst/>
          </a:prstGeom>
        </p:spPr>
      </p:pic>
      <p:sp>
        <p:nvSpPr>
          <p:cNvPr id="1318" name="TextBox 1317">
            <a:extLst>
              <a:ext uri="{FF2B5EF4-FFF2-40B4-BE49-F238E27FC236}">
                <a16:creationId xmlns:a16="http://schemas.microsoft.com/office/drawing/2014/main" id="{AFB6E6E3-7E21-06D1-B067-F25CBF1C4673}"/>
              </a:ext>
            </a:extLst>
          </p:cNvPr>
          <p:cNvSpPr txBox="1">
            <a:spLocks noGrp="1" noRot="1" noMove="1" noResize="1" noEditPoints="1" noAdjustHandles="1" noChangeArrowheads="1" noChangeShapeType="1"/>
          </p:cNvSpPr>
          <p:nvPr/>
        </p:nvSpPr>
        <p:spPr>
          <a:xfrm>
            <a:off x="16021138" y="36670091"/>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Case1, Case2, Case3 </a:t>
            </a:r>
            <a:r>
              <a:rPr kumimoji="1" lang="ja-JP" altLang="en-US" sz="2800">
                <a:latin typeface="Meiryo" panose="020B0604030504040204" pitchFamily="34" charset="-128"/>
                <a:ea typeface="Meiryo" panose="020B0604030504040204" pitchFamily="34" charset="-128"/>
              </a:rPr>
              <a:t>のいずれにおいても，</a:t>
            </a:r>
            <a:r>
              <a:rPr kumimoji="1" lang="ja-JP" altLang="en-US" sz="2800" b="1">
                <a:latin typeface="Meiryo" panose="020B0604030504040204" pitchFamily="34" charset="-128"/>
                <a:ea typeface="Meiryo" panose="020B0604030504040204" pitchFamily="34" charset="-128"/>
              </a:rPr>
              <a:t>高い精度で同定が可能</a:t>
            </a:r>
            <a:endParaRPr kumimoji="1" lang="en-US" altLang="ja-JP" sz="2800" b="1"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特に，</a:t>
            </a:r>
            <a:r>
              <a:rPr kumimoji="1" lang="en-US" altLang="ja-JP" sz="2800" dirty="0">
                <a:latin typeface="Meiryo" panose="020B0604030504040204" pitchFamily="34" charset="-128"/>
                <a:ea typeface="Meiryo" panose="020B0604030504040204" pitchFamily="34" charset="-128"/>
              </a:rPr>
              <a:t>Case3</a:t>
            </a:r>
            <a:r>
              <a:rPr kumimoji="1" lang="ja-JP" altLang="en-US" sz="2800">
                <a:latin typeface="Meiryo" panose="020B0604030504040204" pitchFamily="34" charset="-128"/>
                <a:ea typeface="Meiryo" panose="020B0604030504040204" pitchFamily="34" charset="-128"/>
              </a:rPr>
              <a:t>ではモードの推定性能の向上により</a:t>
            </a:r>
            <a:r>
              <a:rPr kumimoji="1" lang="en-US" altLang="ja-JP" sz="2800" dirty="0">
                <a:latin typeface="Meiryo" panose="020B0604030504040204" pitchFamily="34" charset="-128"/>
                <a:ea typeface="Meiryo" panose="020B0604030504040204" pitchFamily="34" charset="-128"/>
              </a:rPr>
              <a:t>RMSE</a:t>
            </a:r>
            <a:r>
              <a:rPr kumimoji="1" lang="ja-JP" altLang="en-US" sz="2800">
                <a:latin typeface="Meiryo" panose="020B0604030504040204" pitchFamily="34" charset="-128"/>
                <a:ea typeface="Meiryo" panose="020B0604030504040204" pitchFamily="34" charset="-128"/>
              </a:rPr>
              <a:t>が最小となる</a:t>
            </a:r>
            <a:endParaRPr kumimoji="1" lang="en-US" altLang="ja-JP" sz="2800" dirty="0">
              <a:latin typeface="Meiryo" panose="020B0604030504040204" pitchFamily="34" charset="-128"/>
              <a:ea typeface="Meiryo" panose="020B0604030504040204" pitchFamily="34" charset="-128"/>
            </a:endParaRPr>
          </a:p>
        </p:txBody>
      </p:sp>
      <p:sp>
        <p:nvSpPr>
          <p:cNvPr id="1323" name="TextBox 1322">
            <a:extLst>
              <a:ext uri="{FF2B5EF4-FFF2-40B4-BE49-F238E27FC236}">
                <a16:creationId xmlns:a16="http://schemas.microsoft.com/office/drawing/2014/main" id="{F01C502E-8623-FE37-DBE7-2ABF76497E95}"/>
              </a:ext>
            </a:extLst>
          </p:cNvPr>
          <p:cNvSpPr txBox="1">
            <a:spLocks noGrp="1" noRot="1" noMove="1" noResize="1" noEditPoints="1" noAdjustHandles="1" noChangeArrowheads="1" noChangeShapeType="1"/>
          </p:cNvSpPr>
          <p:nvPr/>
        </p:nvSpPr>
        <p:spPr>
          <a:xfrm>
            <a:off x="16107675" y="18326033"/>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モード推定</a:t>
            </a:r>
            <a:endParaRPr lang="en-JP" sz="2000" dirty="0">
              <a:solidFill>
                <a:schemeClr val="tx2"/>
              </a:solidFill>
            </a:endParaRPr>
          </a:p>
        </p:txBody>
      </p:sp>
      <p:cxnSp>
        <p:nvCxnSpPr>
          <p:cNvPr id="1324" name="直線コネクタ 3">
            <a:extLst>
              <a:ext uri="{FF2B5EF4-FFF2-40B4-BE49-F238E27FC236}">
                <a16:creationId xmlns:a16="http://schemas.microsoft.com/office/drawing/2014/main" id="{5021D433-32D7-C4AC-E0B8-2335E83EF574}"/>
              </a:ext>
            </a:extLst>
          </p:cNvPr>
          <p:cNvCxnSpPr>
            <a:cxnSpLocks noGrp="1" noRot="1" noMove="1" noResize="1" noEditPoints="1" noAdjustHandles="1" noChangeArrowheads="1" noChangeShapeType="1"/>
          </p:cNvCxnSpPr>
          <p:nvPr/>
        </p:nvCxnSpPr>
        <p:spPr>
          <a:xfrm>
            <a:off x="16011533" y="18301836"/>
            <a:ext cx="0" cy="11841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27" name="TextBox 1326">
            <a:extLst>
              <a:ext uri="{FF2B5EF4-FFF2-40B4-BE49-F238E27FC236}">
                <a16:creationId xmlns:a16="http://schemas.microsoft.com/office/drawing/2014/main" id="{BEFF99E6-87DD-BB4F-B1E0-10BF75ECF516}"/>
              </a:ext>
            </a:extLst>
          </p:cNvPr>
          <p:cNvSpPr txBox="1">
            <a:spLocks noGrp="1" noRot="1" noMove="1" noResize="1" noEditPoints="1" noAdjustHandles="1" noChangeArrowheads="1" noChangeShapeType="1"/>
          </p:cNvSpPr>
          <p:nvPr/>
        </p:nvSpPr>
        <p:spPr>
          <a:xfrm>
            <a:off x="16431537" y="18860308"/>
            <a:ext cx="12421470" cy="587853"/>
          </a:xfrm>
          <a:prstGeom prst="rect">
            <a:avLst/>
          </a:prstGeom>
          <a:noFill/>
        </p:spPr>
        <p:txBody>
          <a:bodyPr wrap="square" rtlCol="0">
            <a:spAutoFit/>
          </a:bodyPr>
          <a:lstStyle/>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テストデータ正解率</a:t>
            </a:r>
            <a:r>
              <a:rPr kumimoji="1" lang="en-US" altLang="ja-JP" sz="2800" dirty="0">
                <a:latin typeface="Meiryo" panose="020B0604030504040204" pitchFamily="34" charset="-128"/>
                <a:ea typeface="Meiryo" panose="020B0604030504040204" pitchFamily="34" charset="-128"/>
              </a:rPr>
              <a:t>  </a:t>
            </a:r>
            <a:r>
              <a:rPr kumimoji="1" lang="en-JP" altLang="ja-JP" sz="2800" dirty="0">
                <a:latin typeface="Meiryo" panose="020B0604030504040204" pitchFamily="34" charset="-128"/>
                <a:ea typeface="Meiryo" panose="020B0604030504040204" pitchFamily="34" charset="-128"/>
              </a:rPr>
              <a:t>Case1: 99.06%, Case2: 99.26%, Case3:99.47%</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328" name="TextBox 1327">
                <a:extLst>
                  <a:ext uri="{FF2B5EF4-FFF2-40B4-BE49-F238E27FC236}">
                    <a16:creationId xmlns:a16="http://schemas.microsoft.com/office/drawing/2014/main" id="{D719BDE1-0555-73B0-DC77-F016C59A4F21}"/>
                  </a:ext>
                </a:extLst>
              </p:cNvPr>
              <p:cNvSpPr txBox="1">
                <a:spLocks noGrp="1" noRot="1" noMove="1" noResize="1" noEditPoints="1" noAdjustHandles="1" noChangeArrowheads="1" noChangeShapeType="1"/>
              </p:cNvSpPr>
              <p:nvPr/>
            </p:nvSpPr>
            <p:spPr>
              <a:xfrm>
                <a:off x="6990353" y="2348378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1328" name="TextBox 1327">
                <a:extLst>
                  <a:ext uri="{FF2B5EF4-FFF2-40B4-BE49-F238E27FC236}">
                    <a16:creationId xmlns:a16="http://schemas.microsoft.com/office/drawing/2014/main" id="{D719BDE1-0555-73B0-DC77-F016C59A4F21}"/>
                  </a:ext>
                </a:extLst>
              </p:cNvPr>
              <p:cNvSpPr txBox="1">
                <a:spLocks noGrp="1" noRot="1" noChangeAspect="1" noMove="1" noResize="1" noEditPoints="1" noAdjustHandles="1" noChangeArrowheads="1" noChangeShapeType="1" noTextEdit="1"/>
              </p:cNvSpPr>
              <p:nvPr/>
            </p:nvSpPr>
            <p:spPr>
              <a:xfrm>
                <a:off x="6990353" y="23483784"/>
                <a:ext cx="737707" cy="400110"/>
              </a:xfrm>
              <a:prstGeom prst="rect">
                <a:avLst/>
              </a:prstGeom>
              <a:blipFill>
                <a:blip r:embed="rId75"/>
                <a:stretch>
                  <a:fillRect t="-3030" r="-3220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30" name="TextBox 1329">
                <a:extLst>
                  <a:ext uri="{FF2B5EF4-FFF2-40B4-BE49-F238E27FC236}">
                    <a16:creationId xmlns:a16="http://schemas.microsoft.com/office/drawing/2014/main" id="{D142DEC3-CD55-5C38-3D3E-53F7C0BD6D09}"/>
                  </a:ext>
                </a:extLst>
              </p:cNvPr>
              <p:cNvSpPr txBox="1">
                <a:spLocks noGrp="1" noRot="1" noMove="1" noResize="1" noEditPoints="1" noAdjustHandles="1" noChangeArrowheads="1" noChangeShapeType="1"/>
              </p:cNvSpPr>
              <p:nvPr/>
            </p:nvSpPr>
            <p:spPr>
              <a:xfrm>
                <a:off x="9867368" y="28814067"/>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1330" name="TextBox 1329">
                <a:extLst>
                  <a:ext uri="{FF2B5EF4-FFF2-40B4-BE49-F238E27FC236}">
                    <a16:creationId xmlns:a16="http://schemas.microsoft.com/office/drawing/2014/main" id="{D142DEC3-CD55-5C38-3D3E-53F7C0BD6D09}"/>
                  </a:ext>
                </a:extLst>
              </p:cNvPr>
              <p:cNvSpPr txBox="1">
                <a:spLocks noGrp="1" noRot="1" noChangeAspect="1" noMove="1" noResize="1" noEditPoints="1" noAdjustHandles="1" noChangeArrowheads="1" noChangeShapeType="1" noTextEdit="1"/>
              </p:cNvSpPr>
              <p:nvPr/>
            </p:nvSpPr>
            <p:spPr>
              <a:xfrm>
                <a:off x="9867368" y="28814067"/>
                <a:ext cx="737707" cy="400110"/>
              </a:xfrm>
              <a:prstGeom prst="rect">
                <a:avLst/>
              </a:prstGeom>
              <a:blipFill>
                <a:blip r:embed="rId76"/>
                <a:stretch>
                  <a:fillRect t="-3030" r="-30508"/>
                </a:stretch>
              </a:blipFill>
            </p:spPr>
            <p:txBody>
              <a:bodyPr/>
              <a:lstStyle/>
              <a:p>
                <a:r>
                  <a:rPr lang="ja-JP" altLang="en-US">
                    <a:noFill/>
                  </a:rPr>
                  <a:t> </a:t>
                </a:r>
              </a:p>
            </p:txBody>
          </p:sp>
        </mc:Fallback>
      </mc:AlternateContent>
      <p:grpSp>
        <p:nvGrpSpPr>
          <p:cNvPr id="1339" name="Group 1338">
            <a:extLst>
              <a:ext uri="{FF2B5EF4-FFF2-40B4-BE49-F238E27FC236}">
                <a16:creationId xmlns:a16="http://schemas.microsoft.com/office/drawing/2014/main" id="{6E6B1547-A07C-13F4-8487-C16CB88D4238}"/>
              </a:ext>
            </a:extLst>
          </p:cNvPr>
          <p:cNvGrpSpPr>
            <a:grpSpLocks noGrp="1" noUngrp="1" noRot="1" noMove="1" noResize="1"/>
          </p:cNvGrpSpPr>
          <p:nvPr/>
        </p:nvGrpSpPr>
        <p:grpSpPr>
          <a:xfrm>
            <a:off x="15991214" y="19566085"/>
            <a:ext cx="12792508" cy="3958171"/>
            <a:chOff x="15829486" y="22757440"/>
            <a:chExt cx="12576387" cy="3958171"/>
          </a:xfrm>
        </p:grpSpPr>
        <p:sp>
          <p:nvSpPr>
            <p:cNvPr id="1337" name="Rounded Rectangle 1336">
              <a:extLst>
                <a:ext uri="{FF2B5EF4-FFF2-40B4-BE49-F238E27FC236}">
                  <a16:creationId xmlns:a16="http://schemas.microsoft.com/office/drawing/2014/main" id="{28FB34A6-6916-FE28-2F74-0088A47AFD99}"/>
                </a:ext>
              </a:extLst>
            </p:cNvPr>
            <p:cNvSpPr>
              <a:spLocks noGrp="1" noRot="1" noMove="1" noResize="1" noEditPoints="1" noAdjustHandles="1" noChangeArrowheads="1" noChangeShapeType="1"/>
            </p:cNvSpPr>
            <p:nvPr/>
          </p:nvSpPr>
          <p:spPr>
            <a:xfrm>
              <a:off x="15829486" y="22757440"/>
              <a:ext cx="12576387" cy="3958171"/>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34" name="Picture 1333">
              <a:extLst>
                <a:ext uri="{FF2B5EF4-FFF2-40B4-BE49-F238E27FC236}">
                  <a16:creationId xmlns:a16="http://schemas.microsoft.com/office/drawing/2014/main" id="{4AEC3F68-213F-1616-5FB2-8C4B34632BCB}"/>
                </a:ext>
              </a:extLst>
            </p:cNvPr>
            <p:cNvPicPr>
              <a:picLocks noGrp="1" noRot="1" noChangeAspect="1" noMove="1" noResize="1" noEditPoints="1" noAdjustHandles="1" noChangeArrowheads="1" noChangeShapeType="1" noCrop="1"/>
            </p:cNvPicPr>
            <p:nvPr/>
          </p:nvPicPr>
          <p:blipFill>
            <a:blip r:embed="rId77"/>
            <a:stretch>
              <a:fillRect/>
            </a:stretch>
          </p:blipFill>
          <p:spPr>
            <a:xfrm>
              <a:off x="16021138" y="23352510"/>
              <a:ext cx="4098499" cy="3270349"/>
            </a:xfrm>
            <a:prstGeom prst="rect">
              <a:avLst/>
            </a:prstGeom>
          </p:spPr>
        </p:pic>
      </p:grpSp>
      <mc:AlternateContent xmlns:mc="http://schemas.openxmlformats.org/markup-compatibility/2006">
        <mc:Choice xmlns:a14="http://schemas.microsoft.com/office/drawing/2010/main" Requires="a14">
          <p:sp>
            <p:nvSpPr>
              <p:cNvPr id="1340" name="テキスト ボックス 6">
                <a:extLst>
                  <a:ext uri="{FF2B5EF4-FFF2-40B4-BE49-F238E27FC236}">
                    <a16:creationId xmlns:a16="http://schemas.microsoft.com/office/drawing/2014/main" id="{2215F00F-1857-F224-7470-4955FBFCC651}"/>
                  </a:ext>
                </a:extLst>
              </p:cNvPr>
              <p:cNvSpPr txBox="1">
                <a:spLocks noGrp="1" noRot="1" noMove="1" noResize="1" noEditPoints="1" noAdjustHandles="1" noChangeArrowheads="1" noChangeShapeType="1"/>
              </p:cNvSpPr>
              <p:nvPr/>
            </p:nvSpPr>
            <p:spPr>
              <a:xfrm>
                <a:off x="16356487" y="19709234"/>
                <a:ext cx="5053444" cy="402418"/>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切り換えタイミング</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𝟏𝟎</m:t>
                        </m:r>
                      </m:sub>
                    </m:s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m:t>
                    </m:r>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𝟎𝟏</m:t>
                        </m:r>
                      </m:sub>
                    </m:sSub>
                  </m:oMath>
                </a14:m>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0" name="テキスト ボックス 6">
                <a:extLst>
                  <a:ext uri="{FF2B5EF4-FFF2-40B4-BE49-F238E27FC236}">
                    <a16:creationId xmlns:a16="http://schemas.microsoft.com/office/drawing/2014/main" id="{2215F00F-1857-F224-7470-4955FBFCC651}"/>
                  </a:ext>
                </a:extLst>
              </p:cNvPr>
              <p:cNvSpPr txBox="1">
                <a:spLocks noGrp="1" noRot="1" noChangeAspect="1" noMove="1" noResize="1" noEditPoints="1" noAdjustHandles="1" noChangeArrowheads="1" noChangeShapeType="1" noTextEdit="1"/>
              </p:cNvSpPr>
              <p:nvPr/>
            </p:nvSpPr>
            <p:spPr>
              <a:xfrm>
                <a:off x="16356487" y="19709234"/>
                <a:ext cx="5053444" cy="402418"/>
              </a:xfrm>
              <a:prstGeom prst="rect">
                <a:avLst/>
              </a:prstGeom>
              <a:blipFill>
                <a:blip r:embed="rId78"/>
                <a:stretch>
                  <a:fillRect l="-1003" t="-3030"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41" name="テキスト ボックス 6">
                <a:extLst>
                  <a:ext uri="{FF2B5EF4-FFF2-40B4-BE49-F238E27FC236}">
                    <a16:creationId xmlns:a16="http://schemas.microsoft.com/office/drawing/2014/main" id="{05E5E5D3-6D23-9EC7-5B38-4A329E9808F3}"/>
                  </a:ext>
                </a:extLst>
              </p:cNvPr>
              <p:cNvSpPr txBox="1">
                <a:spLocks noGrp="1" noRot="1" noMove="1" noResize="1" noEditPoints="1" noAdjustHandles="1" noChangeArrowheads="1" noChangeShapeType="1"/>
              </p:cNvSpPr>
              <p:nvPr/>
            </p:nvSpPr>
            <p:spPr>
              <a:xfrm>
                <a:off x="20517891" y="19730827"/>
                <a:ext cx="4774934" cy="400110"/>
              </a:xfrm>
              <a:prstGeom prst="rect">
                <a:avLst/>
              </a:prstGeom>
              <a:solidFill>
                <a:schemeClr val="bg1"/>
              </a:solidFill>
            </p:spPr>
            <p:txBody>
              <a:bodyPr wrap="square" rtlCol="0">
                <a:spAutoFit/>
              </a:bodyPr>
              <a:lstStyle/>
              <a:p>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NN</a:t>
                </a:r>
                <a:r>
                  <a:rPr kumimoji="1" lang="ja-JP" altLang="en-US" sz="2000" b="1">
                    <a:solidFill>
                      <a:schemeClr val="accent1">
                        <a:lumMod val="50000"/>
                      </a:schemeClr>
                    </a:solidFill>
                    <a:latin typeface="Meiryo" panose="020B0604030504040204" pitchFamily="34" charset="-128"/>
                    <a:ea typeface="Meiryo" panose="020B0604030504040204" pitchFamily="34" charset="-128"/>
                  </a:rPr>
                  <a:t>からの出力値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ctrlPr>
                      </m:sSubPr>
                      <m:e>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e>
                      <m:sub>
                        <m: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t>𝒏𝒆𝒕</m:t>
                        </m:r>
                      </m:sub>
                    </m:sSub>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1" name="テキスト ボックス 6">
                <a:extLst>
                  <a:ext uri="{FF2B5EF4-FFF2-40B4-BE49-F238E27FC236}">
                    <a16:creationId xmlns:a16="http://schemas.microsoft.com/office/drawing/2014/main" id="{05E5E5D3-6D23-9EC7-5B38-4A329E9808F3}"/>
                  </a:ext>
                </a:extLst>
              </p:cNvPr>
              <p:cNvSpPr txBox="1">
                <a:spLocks noGrp="1" noRot="1" noChangeAspect="1" noMove="1" noResize="1" noEditPoints="1" noAdjustHandles="1" noChangeArrowheads="1" noChangeShapeType="1" noTextEdit="1"/>
              </p:cNvSpPr>
              <p:nvPr/>
            </p:nvSpPr>
            <p:spPr>
              <a:xfrm>
                <a:off x="20517891" y="19730827"/>
                <a:ext cx="4774934" cy="400110"/>
              </a:xfrm>
              <a:prstGeom prst="rect">
                <a:avLst/>
              </a:prstGeom>
              <a:blipFill>
                <a:blip r:embed="rId79"/>
                <a:stretch>
                  <a:fillRect l="-1326" t="-9375" b="-312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42" name="テキスト ボックス 6">
                <a:extLst>
                  <a:ext uri="{FF2B5EF4-FFF2-40B4-BE49-F238E27FC236}">
                    <a16:creationId xmlns:a16="http://schemas.microsoft.com/office/drawing/2014/main" id="{54A19D79-F196-21FF-4AAA-3EA4B429A486}"/>
                  </a:ext>
                </a:extLst>
              </p:cNvPr>
              <p:cNvSpPr txBox="1">
                <a:spLocks noGrp="1" noRot="1" noMove="1" noResize="1" noEditPoints="1" noAdjustHandles="1" noChangeArrowheads="1" noChangeShapeType="1"/>
              </p:cNvSpPr>
              <p:nvPr/>
            </p:nvSpPr>
            <p:spPr>
              <a:xfrm>
                <a:off x="24640308" y="19711385"/>
                <a:ext cx="3651006" cy="400110"/>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修正後のモード推定値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2" name="テキスト ボックス 6">
                <a:extLst>
                  <a:ext uri="{FF2B5EF4-FFF2-40B4-BE49-F238E27FC236}">
                    <a16:creationId xmlns:a16="http://schemas.microsoft.com/office/drawing/2014/main" id="{54A19D79-F196-21FF-4AAA-3EA4B429A486}"/>
                  </a:ext>
                </a:extLst>
              </p:cNvPr>
              <p:cNvSpPr txBox="1">
                <a:spLocks noGrp="1" noRot="1" noChangeAspect="1" noMove="1" noResize="1" noEditPoints="1" noAdjustHandles="1" noChangeArrowheads="1" noChangeShapeType="1" noTextEdit="1"/>
              </p:cNvSpPr>
              <p:nvPr/>
            </p:nvSpPr>
            <p:spPr>
              <a:xfrm>
                <a:off x="24640308" y="19711385"/>
                <a:ext cx="3651006" cy="400110"/>
              </a:xfrm>
              <a:prstGeom prst="rect">
                <a:avLst/>
              </a:prstGeom>
              <a:blipFill>
                <a:blip r:embed="rId80"/>
                <a:stretch>
                  <a:fillRect l="-1736" t="-9091" b="-30303"/>
                </a:stretch>
              </a:blipFill>
            </p:spPr>
            <p:txBody>
              <a:bodyPr/>
              <a:lstStyle/>
              <a:p>
                <a:r>
                  <a:rPr lang="ja-JP" altLang="en-US">
                    <a:noFill/>
                  </a:rPr>
                  <a:t> </a:t>
                </a:r>
              </a:p>
            </p:txBody>
          </p:sp>
        </mc:Fallback>
      </mc:AlternateContent>
      <p:pic>
        <p:nvPicPr>
          <p:cNvPr id="1349" name="Picture 1348">
            <a:extLst>
              <a:ext uri="{FF2B5EF4-FFF2-40B4-BE49-F238E27FC236}">
                <a16:creationId xmlns:a16="http://schemas.microsoft.com/office/drawing/2014/main" id="{AB52FE57-0111-8DF3-FA7A-EA9754E91F85}"/>
              </a:ext>
            </a:extLst>
          </p:cNvPr>
          <p:cNvPicPr>
            <a:picLocks noGrp="1" noRot="1" noChangeAspect="1" noMove="1" noResize="1" noEditPoints="1" noAdjustHandles="1" noChangeArrowheads="1" noChangeShapeType="1" noCrop="1"/>
          </p:cNvPicPr>
          <p:nvPr/>
        </p:nvPicPr>
        <p:blipFill>
          <a:blip r:embed="rId81"/>
          <a:stretch>
            <a:fillRect/>
          </a:stretch>
        </p:blipFill>
        <p:spPr>
          <a:xfrm>
            <a:off x="20305685" y="20074311"/>
            <a:ext cx="4171138" cy="3365085"/>
          </a:xfrm>
          <a:prstGeom prst="rect">
            <a:avLst/>
          </a:prstGeom>
        </p:spPr>
      </p:pic>
      <p:pic>
        <p:nvPicPr>
          <p:cNvPr id="1351" name="Picture 1350">
            <a:extLst>
              <a:ext uri="{FF2B5EF4-FFF2-40B4-BE49-F238E27FC236}">
                <a16:creationId xmlns:a16="http://schemas.microsoft.com/office/drawing/2014/main" id="{DBD8E442-BCE0-F694-725D-3DD242295266}"/>
              </a:ext>
            </a:extLst>
          </p:cNvPr>
          <p:cNvPicPr>
            <a:picLocks noGrp="1" noRot="1" noChangeAspect="1" noMove="1" noResize="1" noEditPoints="1" noAdjustHandles="1" noChangeArrowheads="1" noChangeShapeType="1" noCrop="1"/>
          </p:cNvPicPr>
          <p:nvPr/>
        </p:nvPicPr>
        <p:blipFill>
          <a:blip r:embed="rId82"/>
          <a:stretch>
            <a:fillRect/>
          </a:stretch>
        </p:blipFill>
        <p:spPr>
          <a:xfrm>
            <a:off x="24446451" y="20158314"/>
            <a:ext cx="4152990" cy="3257844"/>
          </a:xfrm>
          <a:prstGeom prst="rect">
            <a:avLst/>
          </a:prstGeom>
        </p:spPr>
      </p:pic>
    </p:spTree>
    <p:extLst>
      <p:ext uri="{BB962C8B-B14F-4D97-AF65-F5344CB8AC3E}">
        <p14:creationId xmlns:p14="http://schemas.microsoft.com/office/powerpoint/2010/main" val="18965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5" grpId="0"/>
      <p:bldP spid="396" grpId="0"/>
      <p:bldP spid="535" grpId="0"/>
      <p:bldP spid="536" grpId="0"/>
      <p:bldP spid="709"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1765</TotalTime>
  <Words>2176</Words>
  <Application>Microsoft Macintosh PowerPoint</Application>
  <PresentationFormat>ユーザー設定</PresentationFormat>
  <Paragraphs>254</Paragraphs>
  <Slides>2</Slides>
  <Notes>2</Notes>
  <HiddenSlides>0</HiddenSlides>
  <MMClips>0</MMClips>
  <ScaleCrop>false</ScaleCrop>
  <HeadingPairs>
    <vt:vector size="6" baseType="variant">
      <vt:variant>
        <vt:lpstr>使用されているフォント</vt:lpstr>
      </vt:variant>
      <vt:variant>
        <vt:i4>21</vt:i4>
      </vt:variant>
      <vt:variant>
        <vt:lpstr>テーマ</vt:lpstr>
      </vt:variant>
      <vt:variant>
        <vt:i4>1</vt:i4>
      </vt:variant>
      <vt:variant>
        <vt:lpstr>スライド タイトル</vt:lpstr>
      </vt:variant>
      <vt:variant>
        <vt:i4>2</vt:i4>
      </vt:variant>
    </vt:vector>
  </HeadingPairs>
  <TitlesOfParts>
    <vt:vector size="24" baseType="lpstr">
      <vt:lpstr>CMMI10</vt:lpstr>
      <vt:lpstr>CMR10</vt:lpstr>
      <vt:lpstr>CMSS10</vt:lpstr>
      <vt:lpstr>CMSS9</vt:lpstr>
      <vt:lpstr>CMSY9</vt:lpstr>
      <vt:lpstr>HaranoAjiGothic-Medium-Identity-H</vt:lpstr>
      <vt:lpstr>Meiryo UI</vt:lpstr>
      <vt:lpstr>Noto Sans JP</vt:lpstr>
      <vt:lpstr>Roboto Mono Web</vt:lpstr>
      <vt:lpstr>Meiryo</vt:lpstr>
      <vt:lpstr>游ゴシック</vt:lpstr>
      <vt:lpstr>Aptos</vt:lpstr>
      <vt:lpstr>Aptos Display</vt:lpstr>
      <vt:lpstr>Arial</vt:lpstr>
      <vt:lpstr>Cambria Math</vt:lpstr>
      <vt:lpstr>Constantia</vt:lpstr>
      <vt:lpstr>Helvetica</vt:lpstr>
      <vt:lpstr>Helvetica Neue</vt:lpstr>
      <vt:lpstr>Roboto</vt:lpstr>
      <vt:lpstr>Verdana</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伊東　龍平</dc:creator>
  <cp:lastModifiedBy>田辺　裕翔</cp:lastModifiedBy>
  <cp:revision>8</cp:revision>
  <dcterms:created xsi:type="dcterms:W3CDTF">2024-11-20T02:10:26Z</dcterms:created>
  <dcterms:modified xsi:type="dcterms:W3CDTF">2025-10-22T07:19:33Z</dcterms:modified>
</cp:coreProperties>
</file>