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
  </p:notesMasterIdLst>
  <p:sldIdLst>
    <p:sldId id="256" r:id="rId2"/>
    <p:sldId id="258" r:id="rId3"/>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p:scale>
          <a:sx n="25" d="100"/>
          <a:sy n="25" d="100"/>
        </p:scale>
        <p:origin x="1792" y="14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0D6B-84F8-0A45-ADC1-3C71FDF4AF14}" type="datetimeFigureOut">
              <a:rPr lang="en-JP" smtClean="0"/>
              <a:t>10/22/25</a:t>
            </a:fld>
            <a:endParaRPr lang="en-JP"/>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B43D-A405-FB4F-8CE2-7FADAE26F5C7}" type="slidenum">
              <a:rPr lang="en-JP" smtClean="0"/>
              <a:t>‹#›</a:t>
            </a:fld>
            <a:endParaRPr lang="en-JP"/>
          </a:p>
        </p:txBody>
      </p:sp>
    </p:spTree>
    <p:extLst>
      <p:ext uri="{BB962C8B-B14F-4D97-AF65-F5344CB8AC3E}">
        <p14:creationId xmlns:p14="http://schemas.microsoft.com/office/powerpoint/2010/main" val="3838559691"/>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BE5B43D-A405-FB4F-8CE2-7FADAE26F5C7}" type="slidenum">
              <a:rPr lang="en-JP" smtClean="0"/>
              <a:t>1</a:t>
            </a:fld>
            <a:endParaRPr lang="en-JP"/>
          </a:p>
        </p:txBody>
      </p:sp>
    </p:spTree>
    <p:extLst>
      <p:ext uri="{BB962C8B-B14F-4D97-AF65-F5344CB8AC3E}">
        <p14:creationId xmlns:p14="http://schemas.microsoft.com/office/powerpoint/2010/main" val="106940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C7058-F17E-372F-2227-B466C25E4A98}"/>
              </a:ext>
            </a:extLst>
          </p:cNvPr>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96F9BA-4AC8-D47F-C711-CF450758FC10}"/>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E6E078-B0A8-374F-EEE2-BB8AE5905AF1}"/>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5" name="フッター プレースホルダー 4">
            <a:extLst>
              <a:ext uri="{FF2B5EF4-FFF2-40B4-BE49-F238E27FC236}">
                <a16:creationId xmlns:a16="http://schemas.microsoft.com/office/drawing/2014/main" id="{A67D9B88-7E67-3A0A-7434-BF334341CBB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687A79-BD80-313C-26A8-1BE6A93FCC2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02272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040D0-1BE0-4013-1632-2D5256A447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FA83F-3F1A-BC10-DDB0-28793AD2C5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FB878B-2CBD-26E6-8E9D-7B27252F0CC9}"/>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5" name="フッター プレースホルダー 4">
            <a:extLst>
              <a:ext uri="{FF2B5EF4-FFF2-40B4-BE49-F238E27FC236}">
                <a16:creationId xmlns:a16="http://schemas.microsoft.com/office/drawing/2014/main" id="{F8BF4A35-4A4A-285F-1A13-04896682128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ED3A7FA2-EE78-DB17-8FB2-B0CD7C1BDE0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59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1FCCFB-8BEE-E0BB-0380-637AA5F22CAA}"/>
              </a:ext>
            </a:extLst>
          </p:cNvPr>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941511C-9031-4025-CFBA-BA9E65F1F3D9}"/>
              </a:ext>
            </a:extLst>
          </p:cNvPr>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A36F5-3740-30BB-71BD-4D6276D3B3B0}"/>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5" name="フッター プレースホルダー 4">
            <a:extLst>
              <a:ext uri="{FF2B5EF4-FFF2-40B4-BE49-F238E27FC236}">
                <a16:creationId xmlns:a16="http://schemas.microsoft.com/office/drawing/2014/main" id="{FABB1005-5A7C-8CC7-52A8-34C7D4220F80}"/>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726842DC-9B29-68C3-5A39-4C60259923C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53880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6E98E-09E5-3F2D-030F-92C84C211D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F4D60-3ABD-400D-6231-07E0D1993C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D0A8B1-EECB-4B78-C2E9-411FF93419C8}"/>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5" name="フッター プレースホルダー 4">
            <a:extLst>
              <a:ext uri="{FF2B5EF4-FFF2-40B4-BE49-F238E27FC236}">
                <a16:creationId xmlns:a16="http://schemas.microsoft.com/office/drawing/2014/main" id="{2734C8DA-6683-B216-9F92-1C4A9E73E55F}"/>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DF535CEF-8357-4950-9D77-D34335991BA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53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4848E-6E15-DA42-FBCF-18256E7A872E}"/>
              </a:ext>
            </a:extLst>
          </p:cNvPr>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71054B-BD25-652E-D031-ED6D3F976930}"/>
              </a:ext>
            </a:extLst>
          </p:cNvPr>
          <p:cNvSpPr>
            <a:spLocks noGrp="1"/>
          </p:cNvSpPr>
          <p:nvPr>
            <p:ph type="body" idx="1"/>
          </p:nvPr>
        </p:nvSpPr>
        <p:spPr>
          <a:xfrm>
            <a:off x="2065653" y="28644839"/>
            <a:ext cx="26112371" cy="9363320"/>
          </a:xfrm>
        </p:spPr>
        <p:txBody>
          <a:bodyPr/>
          <a:lstStyle>
            <a:lvl1pPr marL="0" indent="0">
              <a:buNone/>
              <a:defRPr sz="5960">
                <a:solidFill>
                  <a:schemeClr val="tx1">
                    <a:tint val="82000"/>
                  </a:schemeClr>
                </a:solidFill>
              </a:defRPr>
            </a:lvl1pPr>
            <a:lvl2pPr marL="1135319" indent="0">
              <a:buNone/>
              <a:defRPr sz="4966">
                <a:solidFill>
                  <a:schemeClr val="tx1">
                    <a:tint val="82000"/>
                  </a:schemeClr>
                </a:solidFill>
              </a:defRPr>
            </a:lvl2pPr>
            <a:lvl3pPr marL="2270638" indent="0">
              <a:buNone/>
              <a:defRPr sz="4470">
                <a:solidFill>
                  <a:schemeClr val="tx1">
                    <a:tint val="82000"/>
                  </a:schemeClr>
                </a:solidFill>
              </a:defRPr>
            </a:lvl3pPr>
            <a:lvl4pPr marL="3405957" indent="0">
              <a:buNone/>
              <a:defRPr sz="3973">
                <a:solidFill>
                  <a:schemeClr val="tx1">
                    <a:tint val="82000"/>
                  </a:schemeClr>
                </a:solidFill>
              </a:defRPr>
            </a:lvl4pPr>
            <a:lvl5pPr marL="4541276" indent="0">
              <a:buNone/>
              <a:defRPr sz="3973">
                <a:solidFill>
                  <a:schemeClr val="tx1">
                    <a:tint val="82000"/>
                  </a:schemeClr>
                </a:solidFill>
              </a:defRPr>
            </a:lvl5pPr>
            <a:lvl6pPr marL="5676595" indent="0">
              <a:buNone/>
              <a:defRPr sz="3973">
                <a:solidFill>
                  <a:schemeClr val="tx1">
                    <a:tint val="82000"/>
                  </a:schemeClr>
                </a:solidFill>
              </a:defRPr>
            </a:lvl6pPr>
            <a:lvl7pPr marL="6811914" indent="0">
              <a:buNone/>
              <a:defRPr sz="3973">
                <a:solidFill>
                  <a:schemeClr val="tx1">
                    <a:tint val="82000"/>
                  </a:schemeClr>
                </a:solidFill>
              </a:defRPr>
            </a:lvl7pPr>
            <a:lvl8pPr marL="7947233" indent="0">
              <a:buNone/>
              <a:defRPr sz="3973">
                <a:solidFill>
                  <a:schemeClr val="tx1">
                    <a:tint val="82000"/>
                  </a:schemeClr>
                </a:solidFill>
              </a:defRPr>
            </a:lvl8pPr>
            <a:lvl9pPr marL="9082552" indent="0">
              <a:buNone/>
              <a:defRPr sz="3973">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6EB535-9065-0F2F-033D-AA979BBE1E75}"/>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5" name="フッター プレースホルダー 4">
            <a:extLst>
              <a:ext uri="{FF2B5EF4-FFF2-40B4-BE49-F238E27FC236}">
                <a16:creationId xmlns:a16="http://schemas.microsoft.com/office/drawing/2014/main" id="{65ACCFF7-4082-1DB5-A7C0-5986452E819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4DDFD6-C63B-115B-B22F-F68EFBA81E7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97054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AC84D-1EDC-EF0F-3CC3-C4744D8CB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46B91D-04C0-A593-3934-9401915D91C5}"/>
              </a:ext>
            </a:extLst>
          </p:cNvPr>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B49D94-E4D5-516B-F9B0-5735DA287E28}"/>
              </a:ext>
            </a:extLst>
          </p:cNvPr>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4A894F-C2D2-300F-7E75-720D759E22FD}"/>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6" name="フッター プレースホルダー 5">
            <a:extLst>
              <a:ext uri="{FF2B5EF4-FFF2-40B4-BE49-F238E27FC236}">
                <a16:creationId xmlns:a16="http://schemas.microsoft.com/office/drawing/2014/main" id="{A63C73C4-49DD-6A52-84A6-30745B297B42}"/>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06A29D12-1276-FBEA-6E77-44A6AC46B60C}"/>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98456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33CB0-71BD-0B16-2C63-06F40D7BD659}"/>
              </a:ext>
            </a:extLst>
          </p:cNvPr>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74872C-2B12-26C2-C119-BADD87279A9E}"/>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59AD27-0A5A-BC42-A4B3-3EF5C74FA15A}"/>
              </a:ext>
            </a:extLst>
          </p:cNvPr>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EE6D99-284F-9D5E-CBC3-7A8D787DE88D}"/>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6228A4-2E17-1C8C-0269-A48CF8D12777}"/>
              </a:ext>
            </a:extLst>
          </p:cNvPr>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697EBAC-EA3C-FC72-09C1-7E52E8683C85}"/>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8" name="フッター プレースホルダー 7">
            <a:extLst>
              <a:ext uri="{FF2B5EF4-FFF2-40B4-BE49-F238E27FC236}">
                <a16:creationId xmlns:a16="http://schemas.microsoft.com/office/drawing/2014/main" id="{BBF6A1C3-9D79-EF58-6440-46FA21BE532C}"/>
              </a:ext>
            </a:extLst>
          </p:cNvPr>
          <p:cNvSpPr>
            <a:spLocks noGrp="1"/>
          </p:cNvSpPr>
          <p:nvPr>
            <p:ph type="ftr" sz="quarter" idx="11"/>
          </p:nvPr>
        </p:nvSpPr>
        <p:spPr/>
        <p:txBody>
          <a:bodyPr/>
          <a:lstStyle/>
          <a:p>
            <a:endParaRPr lang="en-JP"/>
          </a:p>
        </p:txBody>
      </p:sp>
      <p:sp>
        <p:nvSpPr>
          <p:cNvPr id="9" name="スライド番号プレースホルダー 8">
            <a:extLst>
              <a:ext uri="{FF2B5EF4-FFF2-40B4-BE49-F238E27FC236}">
                <a16:creationId xmlns:a16="http://schemas.microsoft.com/office/drawing/2014/main" id="{C15C9C54-6ABB-EBA4-8A6E-B6F90C85431D}"/>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5950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74465-7FB9-FFDB-5372-EC76AAA400F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F0455F-FFF0-F9DA-340E-329FFF249DD8}"/>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4" name="フッター プレースホルダー 3">
            <a:extLst>
              <a:ext uri="{FF2B5EF4-FFF2-40B4-BE49-F238E27FC236}">
                <a16:creationId xmlns:a16="http://schemas.microsoft.com/office/drawing/2014/main" id="{62172AED-DB60-7AF8-4CB1-FBBF460948D5}"/>
              </a:ext>
            </a:extLst>
          </p:cNvPr>
          <p:cNvSpPr>
            <a:spLocks noGrp="1"/>
          </p:cNvSpPr>
          <p:nvPr>
            <p:ph type="ftr" sz="quarter" idx="11"/>
          </p:nvPr>
        </p:nvSpPr>
        <p:spPr/>
        <p:txBody>
          <a:bodyPr/>
          <a:lstStyle/>
          <a:p>
            <a:endParaRPr lang="en-JP"/>
          </a:p>
        </p:txBody>
      </p:sp>
      <p:sp>
        <p:nvSpPr>
          <p:cNvPr id="5" name="スライド番号プレースホルダー 4">
            <a:extLst>
              <a:ext uri="{FF2B5EF4-FFF2-40B4-BE49-F238E27FC236}">
                <a16:creationId xmlns:a16="http://schemas.microsoft.com/office/drawing/2014/main" id="{677A93A3-B6E9-45DC-D658-FF86F9BB2C3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08021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DC4AA7-1391-A576-DDA0-0363499716DE}"/>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3" name="フッター プレースホルダー 2">
            <a:extLst>
              <a:ext uri="{FF2B5EF4-FFF2-40B4-BE49-F238E27FC236}">
                <a16:creationId xmlns:a16="http://schemas.microsoft.com/office/drawing/2014/main" id="{B3025198-A93D-F802-4B7D-52114A11DD8D}"/>
              </a:ext>
            </a:extLst>
          </p:cNvPr>
          <p:cNvSpPr>
            <a:spLocks noGrp="1"/>
          </p:cNvSpPr>
          <p:nvPr>
            <p:ph type="ftr" sz="quarter" idx="11"/>
          </p:nvPr>
        </p:nvSpPr>
        <p:spPr/>
        <p:txBody>
          <a:bodyPr/>
          <a:lstStyle/>
          <a:p>
            <a:endParaRPr lang="en-JP"/>
          </a:p>
        </p:txBody>
      </p:sp>
      <p:sp>
        <p:nvSpPr>
          <p:cNvPr id="4" name="スライド番号プレースホルダー 3">
            <a:extLst>
              <a:ext uri="{FF2B5EF4-FFF2-40B4-BE49-F238E27FC236}">
                <a16:creationId xmlns:a16="http://schemas.microsoft.com/office/drawing/2014/main" id="{0477640C-57E2-47B7-953A-2DA4E322EF5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84616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B808A-A6CF-9A2A-F238-AE46D353DBAF}"/>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3E228-FBA3-6B0C-898B-81C54A6542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B8C242-9ADD-80F9-8035-C6D48E3C79A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7236D-6CD4-B2EB-EE21-85EF91A72983}"/>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6" name="フッター プレースホルダー 5">
            <a:extLst>
              <a:ext uri="{FF2B5EF4-FFF2-40B4-BE49-F238E27FC236}">
                <a16:creationId xmlns:a16="http://schemas.microsoft.com/office/drawing/2014/main" id="{1D892A41-3367-1F26-AFD8-FB7BE38B166E}"/>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36E9165D-48FA-278C-F3E8-A38764301104}"/>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1496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7AD7F-F958-8B77-9EB2-668DD8690BD9}"/>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E6A48-783B-7A67-EE52-D8507BF709A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a:extLst>
              <a:ext uri="{FF2B5EF4-FFF2-40B4-BE49-F238E27FC236}">
                <a16:creationId xmlns:a16="http://schemas.microsoft.com/office/drawing/2014/main" id="{5BEFF546-7EE5-E5DD-65A4-7999A9184C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FE1794-69CF-49F2-4D28-409C7C4037E0}"/>
              </a:ext>
            </a:extLst>
          </p:cNvPr>
          <p:cNvSpPr>
            <a:spLocks noGrp="1"/>
          </p:cNvSpPr>
          <p:nvPr>
            <p:ph type="dt" sz="half" idx="10"/>
          </p:nvPr>
        </p:nvSpPr>
        <p:spPr/>
        <p:txBody>
          <a:bodyPr/>
          <a:lstStyle/>
          <a:p>
            <a:fld id="{AF7E2F6B-0750-4E43-A034-569B9AE50731}" type="datetimeFigureOut">
              <a:rPr lang="en-JP" smtClean="0"/>
              <a:t>10/22/25</a:t>
            </a:fld>
            <a:endParaRPr lang="en-JP"/>
          </a:p>
        </p:txBody>
      </p:sp>
      <p:sp>
        <p:nvSpPr>
          <p:cNvPr id="6" name="フッター プレースホルダー 5">
            <a:extLst>
              <a:ext uri="{FF2B5EF4-FFF2-40B4-BE49-F238E27FC236}">
                <a16:creationId xmlns:a16="http://schemas.microsoft.com/office/drawing/2014/main" id="{596E2E1C-0AA6-0FDC-B6B3-18ADD3D84CCF}"/>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66C2489E-272F-3A55-084A-8D9E3C47D25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8294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ECECF5-3310-F538-5C12-9BDA1C3C8B18}"/>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C539E-2A49-BD8F-515F-04EA8DBE0EE9}"/>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04B298-C42A-959C-A700-BB16E26488CD}"/>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82000"/>
                  </a:schemeClr>
                </a:solidFill>
              </a:defRPr>
            </a:lvl1pPr>
          </a:lstStyle>
          <a:p>
            <a:fld id="{AF7E2F6B-0750-4E43-A034-569B9AE50731}" type="datetimeFigureOut">
              <a:rPr lang="en-JP" smtClean="0"/>
              <a:t>10/22/25</a:t>
            </a:fld>
            <a:endParaRPr lang="en-JP"/>
          </a:p>
        </p:txBody>
      </p:sp>
      <p:sp>
        <p:nvSpPr>
          <p:cNvPr id="5" name="フッター プレースホルダー 4">
            <a:extLst>
              <a:ext uri="{FF2B5EF4-FFF2-40B4-BE49-F238E27FC236}">
                <a16:creationId xmlns:a16="http://schemas.microsoft.com/office/drawing/2014/main" id="{C8C28AD9-9251-5038-E7E7-59234740FC32}"/>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82000"/>
                  </a:schemeClr>
                </a:solidFill>
              </a:defRPr>
            </a:lvl1pPr>
          </a:lstStyle>
          <a:p>
            <a:endParaRPr lang="en-JP"/>
          </a:p>
        </p:txBody>
      </p:sp>
      <p:sp>
        <p:nvSpPr>
          <p:cNvPr id="6" name="スライド番号プレースホルダー 5">
            <a:extLst>
              <a:ext uri="{FF2B5EF4-FFF2-40B4-BE49-F238E27FC236}">
                <a16:creationId xmlns:a16="http://schemas.microsoft.com/office/drawing/2014/main" id="{9DEA4FDD-3782-E177-EE0E-22C891F7353D}"/>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82000"/>
                  </a:schemeClr>
                </a:solidFill>
              </a:defRPr>
            </a:lvl1pPr>
          </a:lstStyle>
          <a:p>
            <a:fld id="{ACA362A1-787E-2148-99F8-CF31CF5AC487}" type="slidenum">
              <a:rPr lang="en-JP" smtClean="0"/>
              <a:t>‹#›</a:t>
            </a:fld>
            <a:endParaRPr lang="en-JP"/>
          </a:p>
        </p:txBody>
      </p:sp>
    </p:spTree>
    <p:extLst>
      <p:ext uri="{BB962C8B-B14F-4D97-AF65-F5344CB8AC3E}">
        <p14:creationId xmlns:p14="http://schemas.microsoft.com/office/powerpoint/2010/main" val="1061022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4.png"/><Relationship Id="rId21" Type="http://schemas.openxmlformats.org/officeDocument/2006/relationships/image" Target="../media/image6.png"/><Relationship Id="rId42" Type="http://schemas.openxmlformats.org/officeDocument/2006/relationships/image" Target="../media/image40.png"/><Relationship Id="rId47" Type="http://schemas.openxmlformats.org/officeDocument/2006/relationships/image" Target="../media/image45.png"/><Relationship Id="rId63" Type="http://schemas.openxmlformats.org/officeDocument/2006/relationships/image" Target="../media/image12.emf"/><Relationship Id="rId68" Type="http://schemas.openxmlformats.org/officeDocument/2006/relationships/image" Target="../media/image66.png"/><Relationship Id="rId16" Type="http://schemas.openxmlformats.org/officeDocument/2006/relationships/image" Target="../media/image14.png"/><Relationship Id="rId11" Type="http://schemas.openxmlformats.org/officeDocument/2006/relationships/image" Target="../media/image9.png"/><Relationship Id="rId32" Type="http://schemas.openxmlformats.org/officeDocument/2006/relationships/image" Target="../media/image30.png"/><Relationship Id="rId37" Type="http://schemas.openxmlformats.org/officeDocument/2006/relationships/image" Target="../media/image35.png"/><Relationship Id="rId53" Type="http://schemas.openxmlformats.org/officeDocument/2006/relationships/image" Target="../media/image51.png"/><Relationship Id="rId58" Type="http://schemas.openxmlformats.org/officeDocument/2006/relationships/image" Target="../media/image56.png"/><Relationship Id="rId74" Type="http://schemas.openxmlformats.org/officeDocument/2006/relationships/image" Target="../media/image17.png"/><Relationship Id="rId79" Type="http://schemas.openxmlformats.org/officeDocument/2006/relationships/image" Target="../media/image77.png"/><Relationship Id="rId5" Type="http://schemas.openxmlformats.org/officeDocument/2006/relationships/image" Target="../media/image3.png"/><Relationship Id="rId61" Type="http://schemas.openxmlformats.org/officeDocument/2006/relationships/image" Target="../media/image10.png"/><Relationship Id="rId82" Type="http://schemas.openxmlformats.org/officeDocument/2006/relationships/image" Target="../media/image20.emf"/><Relationship Id="rId19" Type="http://schemas.openxmlformats.org/officeDocument/2006/relationships/image" Target="../media/image5.emf"/><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png"/><Relationship Id="rId56" Type="http://schemas.openxmlformats.org/officeDocument/2006/relationships/image" Target="../media/image54.png"/><Relationship Id="rId64" Type="http://schemas.openxmlformats.org/officeDocument/2006/relationships/image" Target="../media/image13.emf"/><Relationship Id="rId69" Type="http://schemas.openxmlformats.org/officeDocument/2006/relationships/image" Target="../media/image67.png"/><Relationship Id="rId77" Type="http://schemas.openxmlformats.org/officeDocument/2006/relationships/image" Target="../media/image18.emf"/><Relationship Id="rId8" Type="http://schemas.openxmlformats.org/officeDocument/2006/relationships/image" Target="../media/image2.emf"/><Relationship Id="rId51" Type="http://schemas.openxmlformats.org/officeDocument/2006/relationships/image" Target="../media/image49.png"/><Relationship Id="rId72" Type="http://schemas.openxmlformats.org/officeDocument/2006/relationships/image" Target="../media/image70.png"/><Relationship Id="rId80" Type="http://schemas.openxmlformats.org/officeDocument/2006/relationships/image" Target="../media/image78.png"/><Relationship Id="rId3" Type="http://schemas.openxmlformats.org/officeDocument/2006/relationships/image" Target="../media/image1.png"/><Relationship Id="rId12" Type="http://schemas.openxmlformats.org/officeDocument/2006/relationships/image" Target="../media/image3.emf"/><Relationship Id="rId17" Type="http://schemas.openxmlformats.org/officeDocument/2006/relationships/image" Target="../media/image4.emf"/><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7.png"/><Relationship Id="rId67" Type="http://schemas.openxmlformats.org/officeDocument/2006/relationships/image" Target="../media/image16.emf"/><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11.emf"/><Relationship Id="rId70" Type="http://schemas.openxmlformats.org/officeDocument/2006/relationships/image" Target="../media/image68.png"/><Relationship Id="rId75"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5.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8.emf"/><Relationship Id="rId65" Type="http://schemas.openxmlformats.org/officeDocument/2006/relationships/image" Target="../media/image14.emf"/><Relationship Id="rId73" Type="http://schemas.openxmlformats.org/officeDocument/2006/relationships/image" Target="../media/image71.png"/><Relationship Id="rId78" Type="http://schemas.openxmlformats.org/officeDocument/2006/relationships/image" Target="../media/image76.png"/><Relationship Id="rId81" Type="http://schemas.openxmlformats.org/officeDocument/2006/relationships/image" Target="../media/image19.emf"/><Relationship Id="rId4" Type="http://schemas.openxmlformats.org/officeDocument/2006/relationships/image" Target="../media/image1.emf"/><Relationship Id="rId9"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9" Type="http://schemas.openxmlformats.org/officeDocument/2006/relationships/image" Target="../media/image37.png"/><Relationship Id="rId34" Type="http://schemas.openxmlformats.org/officeDocument/2006/relationships/image" Target="../media/image32.png"/><Relationship Id="rId50" Type="http://schemas.openxmlformats.org/officeDocument/2006/relationships/image" Target="../media/image48.png"/><Relationship Id="rId55" Type="http://schemas.openxmlformats.org/officeDocument/2006/relationships/image" Target="../media/image53.png"/><Relationship Id="rId76" Type="http://schemas.openxmlformats.org/officeDocument/2006/relationships/image" Target="../media/image74.png"/><Relationship Id="rId7" Type="http://schemas.openxmlformats.org/officeDocument/2006/relationships/image" Target="../media/image5.png"/><Relationship Id="rId71" Type="http://schemas.openxmlformats.org/officeDocument/2006/relationships/image" Target="../media/image69.png"/><Relationship Id="rId2" Type="http://schemas.openxmlformats.org/officeDocument/2006/relationships/notesSlide" Target="../notesSlides/notesSlide1.xml"/><Relationship Id="rId29" Type="http://schemas.openxmlformats.org/officeDocument/2006/relationships/image" Target="../media/image27.png"/><Relationship Id="rId24" Type="http://schemas.openxmlformats.org/officeDocument/2006/relationships/image" Target="../media/image22.png"/><Relationship Id="rId40" Type="http://schemas.openxmlformats.org/officeDocument/2006/relationships/image" Target="../media/image7.emf"/><Relationship Id="rId45" Type="http://schemas.openxmlformats.org/officeDocument/2006/relationships/image" Target="../media/image43.png"/><Relationship Id="rId66"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69" name="Rounded Rectangle 1168">
            <a:extLst>
              <a:ext uri="{FF2B5EF4-FFF2-40B4-BE49-F238E27FC236}">
                <a16:creationId xmlns:a16="http://schemas.microsoft.com/office/drawing/2014/main" id="{2768317B-35F4-98D7-7628-BD823B9B7873}"/>
              </a:ext>
            </a:extLst>
          </p:cNvPr>
          <p:cNvSpPr>
            <a:spLocks noGrp="1" noRot="1" noMove="1" noResize="1" noEditPoints="1" noAdjustHandles="1" noChangeArrowheads="1" noChangeShapeType="1"/>
          </p:cNvSpPr>
          <p:nvPr/>
        </p:nvSpPr>
        <p:spPr>
          <a:xfrm>
            <a:off x="15390628" y="17382682"/>
            <a:ext cx="13930784" cy="20604155"/>
          </a:xfrm>
          <a:prstGeom prst="roundRect">
            <a:avLst>
              <a:gd name="adj" fmla="val 259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8" name="Rectangle 1167">
            <a:extLst>
              <a:ext uri="{FF2B5EF4-FFF2-40B4-BE49-F238E27FC236}">
                <a16:creationId xmlns:a16="http://schemas.microsoft.com/office/drawing/2014/main" id="{28C711B7-5DB8-F5AE-4FE5-7D64DDF05B23}"/>
              </a:ext>
            </a:extLst>
          </p:cNvPr>
          <p:cNvSpPr>
            <a:spLocks noGrp="1" noRot="1" noMove="1" noResize="1" noEditPoints="1" noAdjustHandles="1" noChangeArrowheads="1" noChangeShapeType="1"/>
          </p:cNvSpPr>
          <p:nvPr/>
        </p:nvSpPr>
        <p:spPr>
          <a:xfrm>
            <a:off x="15390629" y="17107944"/>
            <a:ext cx="1393078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7" name="Rounded Rectangle 1166">
            <a:extLst>
              <a:ext uri="{FF2B5EF4-FFF2-40B4-BE49-F238E27FC236}">
                <a16:creationId xmlns:a16="http://schemas.microsoft.com/office/drawing/2014/main" id="{EC1EB29E-311B-169B-F4EC-DD29986F89EF}"/>
              </a:ext>
            </a:extLst>
          </p:cNvPr>
          <p:cNvSpPr>
            <a:spLocks noGrp="1" noRot="1" noMove="1" noResize="1" noEditPoints="1" noAdjustHandles="1" noChangeArrowheads="1" noChangeShapeType="1"/>
          </p:cNvSpPr>
          <p:nvPr/>
        </p:nvSpPr>
        <p:spPr>
          <a:xfrm>
            <a:off x="927080" y="17424896"/>
            <a:ext cx="13974938" cy="20561941"/>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nvGrpSpPr>
          <p:cNvPr id="1129" name="Group 1128">
            <a:extLst>
              <a:ext uri="{FF2B5EF4-FFF2-40B4-BE49-F238E27FC236}">
                <a16:creationId xmlns:a16="http://schemas.microsoft.com/office/drawing/2014/main" id="{72E6CB2C-EADE-F6AE-59E1-D468904FC864}"/>
              </a:ext>
            </a:extLst>
          </p:cNvPr>
          <p:cNvGrpSpPr>
            <a:grpSpLocks noGrp="1" noUngrp="1" noRot="1" noMove="1" noResize="1"/>
          </p:cNvGrpSpPr>
          <p:nvPr/>
        </p:nvGrpSpPr>
        <p:grpSpPr>
          <a:xfrm>
            <a:off x="936000" y="8317746"/>
            <a:ext cx="28385453" cy="8400333"/>
            <a:chOff x="936000" y="4285420"/>
            <a:chExt cx="28385453" cy="8400333"/>
          </a:xfrm>
        </p:grpSpPr>
        <p:sp>
          <p:nvSpPr>
            <p:cNvPr id="1130" name="Rounded Rectangle 1129">
              <a:extLst>
                <a:ext uri="{FF2B5EF4-FFF2-40B4-BE49-F238E27FC236}">
                  <a16:creationId xmlns:a16="http://schemas.microsoft.com/office/drawing/2014/main" id="{19F30A00-6167-5454-B261-1FD8AB1C234E}"/>
                </a:ext>
              </a:extLst>
            </p:cNvPr>
            <p:cNvSpPr>
              <a:spLocks noGrp="1" noRot="1" noMove="1" noResize="1" noEditPoints="1" noAdjustHandles="1" noChangeArrowheads="1" noChangeShapeType="1"/>
            </p:cNvSpPr>
            <p:nvPr/>
          </p:nvSpPr>
          <p:spPr>
            <a:xfrm>
              <a:off x="936000" y="4457804"/>
              <a:ext cx="28385453" cy="8227949"/>
            </a:xfrm>
            <a:prstGeom prst="roundRect">
              <a:avLst>
                <a:gd name="adj" fmla="val 43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1" name="Rectangle 1130">
              <a:extLst>
                <a:ext uri="{FF2B5EF4-FFF2-40B4-BE49-F238E27FC236}">
                  <a16:creationId xmlns:a16="http://schemas.microsoft.com/office/drawing/2014/main" id="{B9730D95-E8F7-A749-402C-B557AFA9C166}"/>
                </a:ext>
              </a:extLst>
            </p:cNvPr>
            <p:cNvSpPr>
              <a:spLocks noGrp="1" noRot="1" noMove="1" noResize="1" noEditPoints="1" noAdjustHandles="1" noChangeArrowheads="1" noChangeShapeType="1"/>
            </p:cNvSpPr>
            <p:nvPr/>
          </p:nvSpPr>
          <p:spPr>
            <a:xfrm>
              <a:off x="936000" y="4285420"/>
              <a:ext cx="2838545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grpSp>
        <p:nvGrpSpPr>
          <p:cNvPr id="1128" name="Group 1127">
            <a:extLst>
              <a:ext uri="{FF2B5EF4-FFF2-40B4-BE49-F238E27FC236}">
                <a16:creationId xmlns:a16="http://schemas.microsoft.com/office/drawing/2014/main" id="{7CEC96FA-3A70-CAE9-B4D6-259E339F5817}"/>
              </a:ext>
            </a:extLst>
          </p:cNvPr>
          <p:cNvGrpSpPr>
            <a:grpSpLocks noGrp="1" noUngrp="1" noRot="1" noMove="1" noResize="1"/>
          </p:cNvGrpSpPr>
          <p:nvPr/>
        </p:nvGrpSpPr>
        <p:grpSpPr>
          <a:xfrm>
            <a:off x="936000" y="4041584"/>
            <a:ext cx="28394332" cy="3953538"/>
            <a:chOff x="936000" y="4268620"/>
            <a:chExt cx="28394332" cy="3953538"/>
          </a:xfrm>
        </p:grpSpPr>
        <p:sp>
          <p:nvSpPr>
            <p:cNvPr id="1127" name="Rounded Rectangle 1126">
              <a:extLst>
                <a:ext uri="{FF2B5EF4-FFF2-40B4-BE49-F238E27FC236}">
                  <a16:creationId xmlns:a16="http://schemas.microsoft.com/office/drawing/2014/main" id="{435CFB31-C06F-2065-C2C4-5DCA00CA3C83}"/>
                </a:ext>
              </a:extLst>
            </p:cNvPr>
            <p:cNvSpPr>
              <a:spLocks noGrp="1" noRot="1" noMove="1" noResize="1" noEditPoints="1" noAdjustHandles="1" noChangeArrowheads="1" noChangeShapeType="1"/>
            </p:cNvSpPr>
            <p:nvPr/>
          </p:nvSpPr>
          <p:spPr>
            <a:xfrm>
              <a:off x="944879" y="4457806"/>
              <a:ext cx="28385453" cy="3764352"/>
            </a:xfrm>
            <a:prstGeom prst="roundRect">
              <a:avLst>
                <a:gd name="adj" fmla="val 83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24382FD8-8DB1-640D-EB8A-5278B911F41E}"/>
                </a:ext>
              </a:extLst>
            </p:cNvPr>
            <p:cNvSpPr>
              <a:spLocks noGrp="1" noRot="1" noMove="1" noResize="1" noEditPoints="1" noAdjustHandles="1" noChangeArrowheads="1" noChangeShapeType="1"/>
            </p:cNvSpPr>
            <p:nvPr/>
          </p:nvSpPr>
          <p:spPr>
            <a:xfrm>
              <a:off x="936000" y="4268620"/>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sp>
        <p:nvSpPr>
          <p:cNvPr id="23" name="Rectangle 22">
            <a:extLst>
              <a:ext uri="{FF2B5EF4-FFF2-40B4-BE49-F238E27FC236}">
                <a16:creationId xmlns:a16="http://schemas.microsoft.com/office/drawing/2014/main" id="{44064DA4-6FAB-16F4-B5DA-46C345844548}"/>
              </a:ext>
            </a:extLst>
          </p:cNvPr>
          <p:cNvSpPr>
            <a:spLocks noGrp="1" noRot="1" noMove="1" noResize="1" noEditPoints="1" noAdjustHandles="1" noChangeArrowheads="1" noChangeShapeType="1"/>
          </p:cNvSpPr>
          <p:nvPr/>
        </p:nvSpPr>
        <p:spPr>
          <a:xfrm>
            <a:off x="927080" y="17107944"/>
            <a:ext cx="13974939"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8" name="TextBox 27">
            <a:extLst>
              <a:ext uri="{FF2B5EF4-FFF2-40B4-BE49-F238E27FC236}">
                <a16:creationId xmlns:a16="http://schemas.microsoft.com/office/drawing/2014/main" id="{8D70265B-65E0-156A-51A4-38E7618589C1}"/>
              </a:ext>
            </a:extLst>
          </p:cNvPr>
          <p:cNvSpPr txBox="1">
            <a:spLocks noGrp="1" noRot="1" noMove="1" noResize="1" noEditPoints="1" noAdjustHandles="1" noChangeArrowheads="1" noChangeShapeType="1"/>
          </p:cNvSpPr>
          <p:nvPr/>
        </p:nvSpPr>
        <p:spPr>
          <a:xfrm>
            <a:off x="1287753" y="4222704"/>
            <a:ext cx="4134465"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研究背景と目的</a:t>
            </a:r>
            <a:endParaRPr lang="en-JP" b="1" dirty="0">
              <a:solidFill>
                <a:schemeClr val="bg1"/>
              </a:solidFill>
              <a:latin typeface="Meiryo" panose="020B0604030504040204" pitchFamily="34" charset="-128"/>
              <a:ea typeface="Meiryo" panose="020B0604030504040204" pitchFamily="34" charset="-128"/>
            </a:endParaRPr>
          </a:p>
        </p:txBody>
      </p:sp>
      <p:sp>
        <p:nvSpPr>
          <p:cNvPr id="29" name="TextBox 28">
            <a:extLst>
              <a:ext uri="{FF2B5EF4-FFF2-40B4-BE49-F238E27FC236}">
                <a16:creationId xmlns:a16="http://schemas.microsoft.com/office/drawing/2014/main" id="{2FD2C07E-D3B6-EF76-7F07-B24C38081F9D}"/>
              </a:ext>
            </a:extLst>
          </p:cNvPr>
          <p:cNvSpPr txBox="1">
            <a:spLocks noGrp="1" noRot="1" noMove="1" noResize="1" noEditPoints="1" noAdjustHandles="1" noChangeArrowheads="1" noChangeShapeType="1"/>
          </p:cNvSpPr>
          <p:nvPr/>
        </p:nvSpPr>
        <p:spPr>
          <a:xfrm>
            <a:off x="1273145" y="8446663"/>
            <a:ext cx="695575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パラメータ推定実験の概要</a:t>
            </a:r>
            <a:endParaRPr lang="en-JP" b="1" dirty="0">
              <a:solidFill>
                <a:schemeClr val="bg1"/>
              </a:solidFill>
              <a:latin typeface="Meiryo" panose="020B0604030504040204" pitchFamily="34" charset="-128"/>
              <a:ea typeface="Meiryo" panose="020B0604030504040204" pitchFamily="34" charset="-128"/>
            </a:endParaRPr>
          </a:p>
        </p:txBody>
      </p:sp>
      <p:sp>
        <p:nvSpPr>
          <p:cNvPr id="30" name="TextBox 29">
            <a:extLst>
              <a:ext uri="{FF2B5EF4-FFF2-40B4-BE49-F238E27FC236}">
                <a16:creationId xmlns:a16="http://schemas.microsoft.com/office/drawing/2014/main" id="{4C7336D3-9A47-32D5-E506-204CD4178B5C}"/>
              </a:ext>
            </a:extLst>
          </p:cNvPr>
          <p:cNvSpPr txBox="1">
            <a:spLocks noGrp="1" noRot="1" noMove="1" noResize="1" noEditPoints="1" noAdjustHandles="1" noChangeArrowheads="1" noChangeShapeType="1"/>
          </p:cNvSpPr>
          <p:nvPr/>
        </p:nvSpPr>
        <p:spPr>
          <a:xfrm>
            <a:off x="1387648" y="5145730"/>
            <a:ext cx="27715489" cy="265611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1型糖尿病は，体内血糖値調節を担うインスリンホルモンの体内分泌が停止することにより発症する．外部からインスリンを投与する治療が行われるが，患者自らの判断による投与量決定にはリスクが伴う．そこで，開発が進められているのが</a:t>
            </a:r>
            <a:r>
              <a:rPr lang="en-JP" sz="2800" b="1" dirty="0">
                <a:latin typeface="Meiryo" panose="020B0604030504040204" pitchFamily="34" charset="-128"/>
                <a:ea typeface="Meiryo" panose="020B0604030504040204" pitchFamily="34" charset="-128"/>
              </a:rPr>
              <a:t>人工膵臓</a:t>
            </a:r>
            <a:r>
              <a:rPr lang="en-JP" sz="2800" dirty="0">
                <a:latin typeface="Meiryo" panose="020B0604030504040204" pitchFamily="34" charset="-128"/>
                <a:ea typeface="Meiryo" panose="020B0604030504040204" pitchFamily="34" charset="-128"/>
              </a:rPr>
              <a:t>である．人工膵臓は，Continuous-Glucose-Monitor（CGM）により得られた血糖値データから適切な投与量，投与タイミングを制御アルゴリズムに従い計算し，インスリンを自動投与する．しかし，制御対象である人間の特性は時々刻々と変化し，また個人間の差異も存在する．適切な制御のためには，この変動性への対処が必要である．そのためには，観測可能なデータ（血糖値，インスリン，食事データ）から各個人のモデル同定を行う必要がある．本研究では，</a:t>
            </a:r>
            <a:r>
              <a:rPr lang="en-JP" sz="2800" b="1" dirty="0">
                <a:latin typeface="Meiryo" panose="020B0604030504040204" pitchFamily="34" charset="-128"/>
                <a:ea typeface="Meiryo" panose="020B0604030504040204" pitchFamily="34" charset="-128"/>
              </a:rPr>
              <a:t>新たに構築したグルコース-インスリン動態切り換えモデルに対し，観測可能なデータのみを用いたパラメータ推定法の実装を行う．</a:t>
            </a:r>
            <a:endParaRPr lang="en-JP" sz="1100" dirty="0">
              <a:latin typeface="Meiryo" panose="020B0604030504040204" pitchFamily="34" charset="-128"/>
              <a:ea typeface="Meiryo" panose="020B0604030504040204" pitchFamily="34" charset="-128"/>
            </a:endParaRPr>
          </a:p>
        </p:txBody>
      </p:sp>
      <p:sp>
        <p:nvSpPr>
          <p:cNvPr id="1277" name="Rounded Rectangle 1276">
            <a:extLst>
              <a:ext uri="{FF2B5EF4-FFF2-40B4-BE49-F238E27FC236}">
                <a16:creationId xmlns:a16="http://schemas.microsoft.com/office/drawing/2014/main" id="{05B3367F-D6A5-54A5-AAC6-6139FC8FC2DE}"/>
              </a:ext>
            </a:extLst>
          </p:cNvPr>
          <p:cNvSpPr>
            <a:spLocks noGrp="1" noRot="1" noMove="1" noResize="1" noEditPoints="1" noAdjustHandles="1" noChangeArrowheads="1" noChangeShapeType="1"/>
          </p:cNvSpPr>
          <p:nvPr/>
        </p:nvSpPr>
        <p:spPr>
          <a:xfrm>
            <a:off x="936000" y="38390698"/>
            <a:ext cx="28394332" cy="2673709"/>
          </a:xfrm>
          <a:prstGeom prst="roundRect">
            <a:avLst>
              <a:gd name="adj" fmla="val 1506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7" name="角丸四角形 168">
            <a:extLst>
              <a:ext uri="{FF2B5EF4-FFF2-40B4-BE49-F238E27FC236}">
                <a16:creationId xmlns:a16="http://schemas.microsoft.com/office/drawing/2014/main" id="{D5C2AC04-1DEA-F874-161F-A02FE0F63884}"/>
              </a:ext>
            </a:extLst>
          </p:cNvPr>
          <p:cNvSpPr>
            <a:spLocks noGrp="1" noRot="1" noMove="1" noResize="1" noEditPoints="1" noAdjustHandles="1" noChangeArrowheads="1" noChangeShapeType="1"/>
          </p:cNvSpPr>
          <p:nvPr/>
        </p:nvSpPr>
        <p:spPr>
          <a:xfrm>
            <a:off x="5534237" y="20008871"/>
            <a:ext cx="5371475" cy="2145756"/>
          </a:xfrm>
          <a:prstGeom prst="roundRect">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8" name="直線矢印コネクタ 103">
            <a:extLst>
              <a:ext uri="{FF2B5EF4-FFF2-40B4-BE49-F238E27FC236}">
                <a16:creationId xmlns:a16="http://schemas.microsoft.com/office/drawing/2014/main" id="{541D79B3-F4C3-8610-9350-55B9D291BA55}"/>
              </a:ext>
            </a:extLst>
          </p:cNvPr>
          <p:cNvCxnSpPr>
            <a:cxnSpLocks noGrp="1" noRot="1" noMove="1" noResize="1" noEditPoints="1" noAdjustHandles="1" noChangeArrowheads="1" noChangeShapeType="1"/>
          </p:cNvCxnSpPr>
          <p:nvPr/>
        </p:nvCxnSpPr>
        <p:spPr>
          <a:xfrm>
            <a:off x="4023434" y="21104176"/>
            <a:ext cx="207240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9" name="Group 278">
            <a:extLst>
              <a:ext uri="{FF2B5EF4-FFF2-40B4-BE49-F238E27FC236}">
                <a16:creationId xmlns:a16="http://schemas.microsoft.com/office/drawing/2014/main" id="{F83E37F6-F8E5-F116-2685-012E0EFEF665}"/>
              </a:ext>
            </a:extLst>
          </p:cNvPr>
          <p:cNvGrpSpPr>
            <a:grpSpLocks noGrp="1" noUngrp="1" noRot="1" noMove="1" noResize="1"/>
          </p:cNvGrpSpPr>
          <p:nvPr/>
        </p:nvGrpSpPr>
        <p:grpSpPr>
          <a:xfrm>
            <a:off x="6157111" y="20466138"/>
            <a:ext cx="1451420" cy="1279769"/>
            <a:chOff x="4065224" y="1584616"/>
            <a:chExt cx="2077237" cy="1831575"/>
          </a:xfrm>
        </p:grpSpPr>
        <p:sp>
          <p:nvSpPr>
            <p:cNvPr id="280" name="Oval 279">
              <a:extLst>
                <a:ext uri="{FF2B5EF4-FFF2-40B4-BE49-F238E27FC236}">
                  <a16:creationId xmlns:a16="http://schemas.microsoft.com/office/drawing/2014/main" id="{9142BA2C-AE09-A637-DD8C-947FB58FAE8C}"/>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1" name="Oval 280">
              <a:extLst>
                <a:ext uri="{FF2B5EF4-FFF2-40B4-BE49-F238E27FC236}">
                  <a16:creationId xmlns:a16="http://schemas.microsoft.com/office/drawing/2014/main" id="{026B9B4E-7B0E-7B61-1CF3-A817EF18674A}"/>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2" name="Oval 281">
              <a:extLst>
                <a:ext uri="{FF2B5EF4-FFF2-40B4-BE49-F238E27FC236}">
                  <a16:creationId xmlns:a16="http://schemas.microsoft.com/office/drawing/2014/main" id="{395C805C-1629-9C13-1E23-EFE4C81E9ED8}"/>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3" name="Oval 282">
              <a:extLst>
                <a:ext uri="{FF2B5EF4-FFF2-40B4-BE49-F238E27FC236}">
                  <a16:creationId xmlns:a16="http://schemas.microsoft.com/office/drawing/2014/main" id="{8BF1CC36-8157-8F03-289F-87804B5270A6}"/>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4" name="Oval 283">
              <a:extLst>
                <a:ext uri="{FF2B5EF4-FFF2-40B4-BE49-F238E27FC236}">
                  <a16:creationId xmlns:a16="http://schemas.microsoft.com/office/drawing/2014/main" id="{A2FC1B29-369F-6CC2-1956-CB4CA8B5F41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5" name="Oval 284">
              <a:extLst>
                <a:ext uri="{FF2B5EF4-FFF2-40B4-BE49-F238E27FC236}">
                  <a16:creationId xmlns:a16="http://schemas.microsoft.com/office/drawing/2014/main" id="{1CF3D384-E711-A647-3D75-27E7CEC46EAD}"/>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6" name="Oval 285">
              <a:extLst>
                <a:ext uri="{FF2B5EF4-FFF2-40B4-BE49-F238E27FC236}">
                  <a16:creationId xmlns:a16="http://schemas.microsoft.com/office/drawing/2014/main" id="{F4A494A2-9BB4-E24E-A29C-D9388A943E2B}"/>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7" name="Oval 286">
              <a:extLst>
                <a:ext uri="{FF2B5EF4-FFF2-40B4-BE49-F238E27FC236}">
                  <a16:creationId xmlns:a16="http://schemas.microsoft.com/office/drawing/2014/main" id="{CC776F12-03D9-2869-A30F-36267989EA02}"/>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8" name="Oval 287">
              <a:extLst>
                <a:ext uri="{FF2B5EF4-FFF2-40B4-BE49-F238E27FC236}">
                  <a16:creationId xmlns:a16="http://schemas.microsoft.com/office/drawing/2014/main" id="{27C45806-019E-557E-6E08-5CA93408C1B0}"/>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9" name="Oval 288">
              <a:extLst>
                <a:ext uri="{FF2B5EF4-FFF2-40B4-BE49-F238E27FC236}">
                  <a16:creationId xmlns:a16="http://schemas.microsoft.com/office/drawing/2014/main" id="{44C8D7BE-413E-6D32-87A2-8EF1850C7EE6}"/>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0" name="Oval 289">
              <a:extLst>
                <a:ext uri="{FF2B5EF4-FFF2-40B4-BE49-F238E27FC236}">
                  <a16:creationId xmlns:a16="http://schemas.microsoft.com/office/drawing/2014/main" id="{6E019D81-6987-DFA8-42F9-EB12DDF47BA7}"/>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1" name="Oval 290">
              <a:extLst>
                <a:ext uri="{FF2B5EF4-FFF2-40B4-BE49-F238E27FC236}">
                  <a16:creationId xmlns:a16="http://schemas.microsoft.com/office/drawing/2014/main" id="{F81682BB-3B91-762A-CC98-1DE2EF079BB4}"/>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2" name="Straight Connector 291">
              <a:extLst>
                <a:ext uri="{FF2B5EF4-FFF2-40B4-BE49-F238E27FC236}">
                  <a16:creationId xmlns:a16="http://schemas.microsoft.com/office/drawing/2014/main" id="{9F45BBA6-CE1F-A31D-4F95-184340B995B0}"/>
                </a:ext>
              </a:extLst>
            </p:cNvPr>
            <p:cNvCxnSpPr>
              <a:cxnSpLocks noGrp="1" noRot="1" noMove="1" noResize="1" noEditPoints="1" noAdjustHandles="1" noChangeArrowheads="1" noChangeShapeType="1"/>
              <a:stCxn id="280" idx="6"/>
              <a:endCxn id="28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C4268E9-1575-A400-8035-9A63350B13DF}"/>
                </a:ext>
              </a:extLst>
            </p:cNvPr>
            <p:cNvCxnSpPr>
              <a:cxnSpLocks noGrp="1" noRot="1" noMove="1" noResize="1" noEditPoints="1" noAdjustHandles="1" noChangeArrowheads="1" noChangeShapeType="1"/>
              <a:stCxn id="281" idx="6"/>
              <a:endCxn id="28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89CF4D0-AC5D-68C1-7BCF-08D2A37AB076}"/>
                </a:ext>
              </a:extLst>
            </p:cNvPr>
            <p:cNvCxnSpPr>
              <a:cxnSpLocks noGrp="1" noRot="1" noMove="1" noResize="1" noEditPoints="1" noAdjustHandles="1" noChangeArrowheads="1" noChangeShapeType="1"/>
              <a:stCxn id="280" idx="6"/>
              <a:endCxn id="28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1E85503-4B01-D3BF-F43F-8B496E447A56}"/>
                </a:ext>
              </a:extLst>
            </p:cNvPr>
            <p:cNvCxnSpPr>
              <a:cxnSpLocks noGrp="1" noRot="1" noMove="1" noResize="1" noEditPoints="1" noAdjustHandles="1" noChangeArrowheads="1" noChangeShapeType="1"/>
              <a:stCxn id="281" idx="6"/>
              <a:endCxn id="28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3B2E3D0-BEDD-E64D-C460-6E80522885C6}"/>
                </a:ext>
              </a:extLst>
            </p:cNvPr>
            <p:cNvCxnSpPr>
              <a:cxnSpLocks noGrp="1" noRot="1" noMove="1" noResize="1" noEditPoints="1" noAdjustHandles="1" noChangeArrowheads="1" noChangeShapeType="1"/>
              <a:stCxn id="281" idx="6"/>
              <a:endCxn id="28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B74CE8-338F-B314-9EC7-9AA98C9DF0A2}"/>
                </a:ext>
              </a:extLst>
            </p:cNvPr>
            <p:cNvCxnSpPr>
              <a:cxnSpLocks noGrp="1" noRot="1" noMove="1" noResize="1" noEditPoints="1" noAdjustHandles="1" noChangeArrowheads="1" noChangeShapeType="1"/>
              <a:stCxn id="28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AD86546-CE72-6261-DB29-5D24C84C7DA3}"/>
                </a:ext>
              </a:extLst>
            </p:cNvPr>
            <p:cNvCxnSpPr>
              <a:cxnSpLocks noGrp="1" noRot="1" noMove="1" noResize="1" noEditPoints="1" noAdjustHandles="1" noChangeArrowheads="1" noChangeShapeType="1"/>
              <a:stCxn id="280" idx="6"/>
              <a:endCxn id="28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CF32A9C-EF33-CEFA-4676-C332A88A8E1A}"/>
                </a:ext>
              </a:extLst>
            </p:cNvPr>
            <p:cNvCxnSpPr>
              <a:cxnSpLocks noGrp="1" noRot="1" noMove="1" noResize="1" noEditPoints="1" noAdjustHandles="1" noChangeArrowheads="1" noChangeShapeType="1"/>
              <a:stCxn id="282" idx="6"/>
              <a:endCxn id="28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8CF3BF9-5AB6-0294-DC3A-C884764F3C45}"/>
                </a:ext>
              </a:extLst>
            </p:cNvPr>
            <p:cNvCxnSpPr>
              <a:cxnSpLocks noGrp="1" noRot="1" noMove="1" noResize="1" noEditPoints="1" noAdjustHandles="1" noChangeArrowheads="1" noChangeShapeType="1"/>
              <a:stCxn id="285" idx="6"/>
              <a:endCxn id="28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E39EBFF-F180-2427-7F79-48BE8C6FEBC4}"/>
                </a:ext>
              </a:extLst>
            </p:cNvPr>
            <p:cNvCxnSpPr>
              <a:cxnSpLocks noGrp="1" noRot="1" noMove="1" noResize="1" noEditPoints="1" noAdjustHandles="1" noChangeArrowheads="1" noChangeShapeType="1"/>
              <a:stCxn id="284" idx="6"/>
              <a:endCxn id="28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28A21FA-83C8-7AFA-C36A-F69D7421062C}"/>
                </a:ext>
              </a:extLst>
            </p:cNvPr>
            <p:cNvCxnSpPr>
              <a:cxnSpLocks noGrp="1" noRot="1" noMove="1" noResize="1" noEditPoints="1" noAdjustHandles="1" noChangeArrowheads="1" noChangeShapeType="1"/>
              <a:stCxn id="288" idx="2"/>
              <a:endCxn id="28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1FFA10F-BC3E-D8B0-F68E-C207B642B6FE}"/>
                </a:ext>
              </a:extLst>
            </p:cNvPr>
            <p:cNvCxnSpPr>
              <a:cxnSpLocks noGrp="1" noRot="1" noMove="1" noResize="1" noEditPoints="1" noAdjustHandles="1" noChangeArrowheads="1" noChangeShapeType="1"/>
              <a:stCxn id="289" idx="2"/>
              <a:endCxn id="28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62CC7EA-3363-1EBF-8EDA-C8848197BDE2}"/>
                </a:ext>
              </a:extLst>
            </p:cNvPr>
            <p:cNvCxnSpPr>
              <a:cxnSpLocks noGrp="1" noRot="1" noMove="1" noResize="1" noEditPoints="1" noAdjustHandles="1" noChangeArrowheads="1" noChangeShapeType="1"/>
              <a:stCxn id="289" idx="2"/>
              <a:endCxn id="28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6A84FBC-5DE1-8DF6-3F11-478CC1FDBC47}"/>
                </a:ext>
              </a:extLst>
            </p:cNvPr>
            <p:cNvCxnSpPr>
              <a:cxnSpLocks noGrp="1" noRot="1" noMove="1" noResize="1" noEditPoints="1" noAdjustHandles="1" noChangeArrowheads="1" noChangeShapeType="1"/>
              <a:stCxn id="288" idx="2"/>
              <a:endCxn id="28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60F37735-923F-9579-0C6E-A9E04D50DD47}"/>
                </a:ext>
              </a:extLst>
            </p:cNvPr>
            <p:cNvCxnSpPr>
              <a:cxnSpLocks noGrp="1" noRot="1" noMove="1" noResize="1" noEditPoints="1" noAdjustHandles="1" noChangeArrowheads="1" noChangeShapeType="1"/>
              <a:stCxn id="287" idx="2"/>
              <a:endCxn id="28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9CE70A0-E2BB-B479-08D3-A733662BE40E}"/>
                </a:ext>
              </a:extLst>
            </p:cNvPr>
            <p:cNvCxnSpPr>
              <a:cxnSpLocks noGrp="1" noRot="1" noMove="1" noResize="1" noEditPoints="1" noAdjustHandles="1" noChangeArrowheads="1" noChangeShapeType="1"/>
              <a:stCxn id="281" idx="6"/>
              <a:endCxn id="28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02D04C2-184B-6B93-869A-AB48D484B4EB}"/>
                </a:ext>
              </a:extLst>
            </p:cNvPr>
            <p:cNvCxnSpPr>
              <a:cxnSpLocks noGrp="1" noRot="1" noMove="1" noResize="1" noEditPoints="1" noAdjustHandles="1" noChangeArrowheads="1" noChangeShapeType="1"/>
              <a:stCxn id="286" idx="6"/>
              <a:endCxn id="28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0168583-3D63-B631-C1B3-C332A27D22B0}"/>
                </a:ext>
              </a:extLst>
            </p:cNvPr>
            <p:cNvCxnSpPr>
              <a:cxnSpLocks noGrp="1" noRot="1" noMove="1" noResize="1" noEditPoints="1" noAdjustHandles="1" noChangeArrowheads="1" noChangeShapeType="1"/>
              <a:stCxn id="289" idx="2"/>
              <a:endCxn id="28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5F8A3F-61FF-6FE5-8521-13FBEA66801B}"/>
                </a:ext>
              </a:extLst>
            </p:cNvPr>
            <p:cNvCxnSpPr>
              <a:cxnSpLocks noGrp="1" noRot="1" noMove="1" noResize="1" noEditPoints="1" noAdjustHandles="1" noChangeArrowheads="1" noChangeShapeType="1"/>
              <a:stCxn id="280" idx="6"/>
              <a:endCxn id="28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44830ADC-E512-1545-4AAC-15595697A62B}"/>
                </a:ext>
              </a:extLst>
            </p:cNvPr>
            <p:cNvCxnSpPr>
              <a:cxnSpLocks noGrp="1" noRot="1" noMove="1" noResize="1" noEditPoints="1" noAdjustHandles="1" noChangeArrowheads="1" noChangeShapeType="1"/>
              <a:stCxn id="282" idx="6"/>
              <a:endCxn id="28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B1DF05A-1F76-4F1D-3918-E3B276A2929A}"/>
                </a:ext>
              </a:extLst>
            </p:cNvPr>
            <p:cNvCxnSpPr>
              <a:cxnSpLocks noGrp="1" noRot="1" noMove="1" noResize="1" noEditPoints="1" noAdjustHandles="1" noChangeArrowheads="1" noChangeShapeType="1"/>
              <a:stCxn id="282" idx="6"/>
              <a:endCxn id="28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6EA46CE-6E32-0839-86B9-AA5F55E376C7}"/>
                </a:ext>
              </a:extLst>
            </p:cNvPr>
            <p:cNvCxnSpPr>
              <a:cxnSpLocks noGrp="1" noRot="1" noMove="1" noResize="1" noEditPoints="1" noAdjustHandles="1" noChangeArrowheads="1" noChangeShapeType="1"/>
              <a:stCxn id="290" idx="2"/>
              <a:endCxn id="28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AFA439C-5856-1D35-B658-AE80755919A2}"/>
                </a:ext>
              </a:extLst>
            </p:cNvPr>
            <p:cNvCxnSpPr>
              <a:cxnSpLocks noGrp="1" noRot="1" noMove="1" noResize="1" noEditPoints="1" noAdjustHandles="1" noChangeArrowheads="1" noChangeShapeType="1"/>
              <a:stCxn id="286" idx="6"/>
              <a:endCxn id="28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C08D3CF-2229-0643-075A-90DEBE46CD4A}"/>
                </a:ext>
              </a:extLst>
            </p:cNvPr>
            <p:cNvCxnSpPr>
              <a:cxnSpLocks noGrp="1" noRot="1" noMove="1" noResize="1" noEditPoints="1" noAdjustHandles="1" noChangeArrowheads="1" noChangeShapeType="1"/>
              <a:stCxn id="290" idx="2"/>
              <a:endCxn id="28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36535711-4C29-3F15-89AA-A33179722872}"/>
                </a:ext>
              </a:extLst>
            </p:cNvPr>
            <p:cNvCxnSpPr>
              <a:cxnSpLocks noGrp="1" noRot="1" noMove="1" noResize="1" noEditPoints="1" noAdjustHandles="1" noChangeArrowheads="1" noChangeShapeType="1"/>
              <a:stCxn id="286" idx="6"/>
              <a:endCxn id="28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6D418D7E-C650-2AFB-3F70-B5568C255FB5}"/>
                </a:ext>
              </a:extLst>
            </p:cNvPr>
            <p:cNvCxnSpPr>
              <a:cxnSpLocks noGrp="1" noRot="1" noMove="1" noResize="1" noEditPoints="1" noAdjustHandles="1" noChangeArrowheads="1" noChangeShapeType="1"/>
              <a:stCxn id="290" idx="2"/>
              <a:endCxn id="28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9CACC19-403C-9659-3642-C2068A81668B}"/>
                </a:ext>
              </a:extLst>
            </p:cNvPr>
            <p:cNvCxnSpPr>
              <a:cxnSpLocks noGrp="1" noRot="1" noMove="1" noResize="1" noEditPoints="1" noAdjustHandles="1" noChangeArrowheads="1" noChangeShapeType="1"/>
              <a:stCxn id="290" idx="2"/>
              <a:endCxn id="28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85E7D4E-973B-A8AF-EE52-FF719592430B}"/>
                </a:ext>
              </a:extLst>
            </p:cNvPr>
            <p:cNvCxnSpPr>
              <a:cxnSpLocks noGrp="1" noRot="1" noMove="1" noResize="1" noEditPoints="1" noAdjustHandles="1" noChangeArrowheads="1" noChangeShapeType="1"/>
              <a:stCxn id="285" idx="6"/>
              <a:endCxn id="28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23BCA36-4673-1809-A49F-948018366E8A}"/>
                </a:ext>
              </a:extLst>
            </p:cNvPr>
            <p:cNvCxnSpPr>
              <a:cxnSpLocks noGrp="1" noRot="1" noMove="1" noResize="1" noEditPoints="1" noAdjustHandles="1" noChangeArrowheads="1" noChangeShapeType="1"/>
              <a:stCxn id="291" idx="2"/>
              <a:endCxn id="28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AD43B0AD-1582-40BE-C63C-6B1F48C1F04A}"/>
                </a:ext>
              </a:extLst>
            </p:cNvPr>
            <p:cNvCxnSpPr>
              <a:cxnSpLocks noGrp="1" noRot="1" noMove="1" noResize="1" noEditPoints="1" noAdjustHandles="1" noChangeArrowheads="1" noChangeShapeType="1"/>
              <a:stCxn id="291" idx="2"/>
              <a:endCxn id="28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A62E9F5-7187-B38B-4619-1FDA01C14668}"/>
                </a:ext>
              </a:extLst>
            </p:cNvPr>
            <p:cNvCxnSpPr>
              <a:cxnSpLocks noGrp="1" noRot="1" noMove="1" noResize="1" noEditPoints="1" noAdjustHandles="1" noChangeArrowheads="1" noChangeShapeType="1"/>
              <a:stCxn id="291" idx="2"/>
              <a:endCxn id="28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3DFFDC5-6384-BD3B-6DAF-34D02F41A825}"/>
                </a:ext>
              </a:extLst>
            </p:cNvPr>
            <p:cNvCxnSpPr>
              <a:cxnSpLocks noGrp="1" noRot="1" noMove="1" noResize="1" noEditPoints="1" noAdjustHandles="1" noChangeArrowheads="1" noChangeShapeType="1"/>
              <a:stCxn id="291" idx="2"/>
              <a:endCxn id="29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3411BAA0-EE68-1600-63F1-7C7072186D45}"/>
                  </a:ext>
                </a:extLst>
              </p:cNvPr>
              <p:cNvSpPr txBox="1">
                <a:spLocks noGrp="1" noRot="1" noMove="1" noResize="1" noEditPoints="1" noAdjustHandles="1" noChangeArrowheads="1" noChangeShapeType="1"/>
              </p:cNvSpPr>
              <p:nvPr/>
            </p:nvSpPr>
            <p:spPr>
              <a:xfrm>
                <a:off x="7540964" y="2067697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324" name="TextBox 323">
                <a:extLst>
                  <a:ext uri="{FF2B5EF4-FFF2-40B4-BE49-F238E27FC236}">
                    <a16:creationId xmlns:a16="http://schemas.microsoft.com/office/drawing/2014/main" id="{3411BAA0-EE68-1600-63F1-7C7072186D45}"/>
                  </a:ext>
                </a:extLst>
              </p:cNvPr>
              <p:cNvSpPr txBox="1">
                <a:spLocks noGrp="1" noRot="1" noChangeAspect="1" noMove="1" noResize="1" noEditPoints="1" noAdjustHandles="1" noChangeArrowheads="1" noChangeShapeType="1" noTextEdit="1"/>
              </p:cNvSpPr>
              <p:nvPr/>
            </p:nvSpPr>
            <p:spPr>
              <a:xfrm>
                <a:off x="7540964" y="20676974"/>
                <a:ext cx="737707" cy="400110"/>
              </a:xfrm>
              <a:prstGeom prst="rect">
                <a:avLst/>
              </a:prstGeom>
              <a:blipFill>
                <a:blip r:embed="rId3"/>
                <a:stretch>
                  <a:fillRect t="-6250" r="-32203"/>
                </a:stretch>
              </a:blipFill>
            </p:spPr>
            <p:txBody>
              <a:bodyPr/>
              <a:lstStyle/>
              <a:p>
                <a:r>
                  <a:rPr lang="en-JP">
                    <a:noFill/>
                  </a:rPr>
                  <a:t> </a:t>
                </a:r>
              </a:p>
            </p:txBody>
          </p:sp>
        </mc:Fallback>
      </mc:AlternateContent>
      <p:cxnSp>
        <p:nvCxnSpPr>
          <p:cNvPr id="325" name="直線矢印コネクタ 130">
            <a:extLst>
              <a:ext uri="{FF2B5EF4-FFF2-40B4-BE49-F238E27FC236}">
                <a16:creationId xmlns:a16="http://schemas.microsoft.com/office/drawing/2014/main" id="{A275E179-A191-1446-FE2A-404FF09AFAFF}"/>
              </a:ext>
            </a:extLst>
          </p:cNvPr>
          <p:cNvCxnSpPr>
            <a:cxnSpLocks noGrp="1" noRot="1" noMove="1" noResize="1" noEditPoints="1" noAdjustHandles="1" noChangeArrowheads="1" noChangeShapeType="1"/>
          </p:cNvCxnSpPr>
          <p:nvPr/>
        </p:nvCxnSpPr>
        <p:spPr>
          <a:xfrm>
            <a:off x="10517750" y="21101295"/>
            <a:ext cx="1453632"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846" name="Group 845">
            <a:extLst>
              <a:ext uri="{FF2B5EF4-FFF2-40B4-BE49-F238E27FC236}">
                <a16:creationId xmlns:a16="http://schemas.microsoft.com/office/drawing/2014/main" id="{DD77A923-763E-0369-F3F0-6F7464DA4603}"/>
              </a:ext>
            </a:extLst>
          </p:cNvPr>
          <p:cNvGrpSpPr>
            <a:grpSpLocks noGrp="1" noUngrp="1" noRot="1" noMove="1" noResize="1"/>
          </p:cNvGrpSpPr>
          <p:nvPr/>
        </p:nvGrpSpPr>
        <p:grpSpPr>
          <a:xfrm>
            <a:off x="1497556" y="19315492"/>
            <a:ext cx="2738926" cy="2964350"/>
            <a:chOff x="1610074" y="20392542"/>
            <a:chExt cx="2631122" cy="2835467"/>
          </a:xfrm>
        </p:grpSpPr>
        <p:grpSp>
          <p:nvGrpSpPr>
            <p:cNvPr id="248" name="Group 247">
              <a:extLst>
                <a:ext uri="{FF2B5EF4-FFF2-40B4-BE49-F238E27FC236}">
                  <a16:creationId xmlns:a16="http://schemas.microsoft.com/office/drawing/2014/main" id="{B4EBAE54-494C-FF40-0F11-A58581561B88}"/>
                </a:ext>
              </a:extLst>
            </p:cNvPr>
            <p:cNvGrpSpPr>
              <a:grpSpLocks noGrp="1" noUngrp="1" noRot="1" noMove="1" noResize="1"/>
            </p:cNvGrpSpPr>
            <p:nvPr/>
          </p:nvGrpSpPr>
          <p:grpSpPr>
            <a:xfrm>
              <a:off x="1610074" y="20392542"/>
              <a:ext cx="2310687" cy="2150392"/>
              <a:chOff x="129887" y="1366101"/>
              <a:chExt cx="3250957" cy="3025435"/>
            </a:xfrm>
          </p:grpSpPr>
          <p:grpSp>
            <p:nvGrpSpPr>
              <p:cNvPr id="249" name="Group 248">
                <a:extLst>
                  <a:ext uri="{FF2B5EF4-FFF2-40B4-BE49-F238E27FC236}">
                    <a16:creationId xmlns:a16="http://schemas.microsoft.com/office/drawing/2014/main" id="{8CFA62DD-02F1-639F-FCC5-51D1D2A6116B}"/>
                  </a:ext>
                </a:extLst>
              </p:cNvPr>
              <p:cNvGrpSpPr>
                <a:grpSpLocks noGrp="1" noUngrp="1" noRot="1" noMove="1" noResize="1"/>
              </p:cNvGrpSpPr>
              <p:nvPr/>
            </p:nvGrpSpPr>
            <p:grpSpPr>
              <a:xfrm>
                <a:off x="129887" y="1366101"/>
                <a:ext cx="3250957" cy="3025435"/>
                <a:chOff x="2535066" y="3550326"/>
                <a:chExt cx="3250957" cy="3025435"/>
              </a:xfrm>
            </p:grpSpPr>
            <p:pic>
              <p:nvPicPr>
                <p:cNvPr id="251" name="Picture 250">
                  <a:extLst>
                    <a:ext uri="{FF2B5EF4-FFF2-40B4-BE49-F238E27FC236}">
                      <a16:creationId xmlns:a16="http://schemas.microsoft.com/office/drawing/2014/main" id="{F37459F3-193E-CEF5-203A-C0037BD0B14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252" name="Group 251">
                  <a:extLst>
                    <a:ext uri="{FF2B5EF4-FFF2-40B4-BE49-F238E27FC236}">
                      <a16:creationId xmlns:a16="http://schemas.microsoft.com/office/drawing/2014/main" id="{E6EF86CD-4B9D-925A-60A9-F5CDF1CC2252}"/>
                    </a:ext>
                  </a:extLst>
                </p:cNvPr>
                <p:cNvGrpSpPr>
                  <a:grpSpLocks noGrp="1" noUngrp="1" noRot="1" noMove="1" noResize="1"/>
                </p:cNvGrpSpPr>
                <p:nvPr/>
              </p:nvGrpSpPr>
              <p:grpSpPr>
                <a:xfrm>
                  <a:off x="2960634" y="3550326"/>
                  <a:ext cx="2825389" cy="3025435"/>
                  <a:chOff x="319740" y="1056187"/>
                  <a:chExt cx="2825389" cy="3025435"/>
                </a:xfrm>
              </p:grpSpPr>
              <p:grpSp>
                <p:nvGrpSpPr>
                  <p:cNvPr id="253" name="Group 252">
                    <a:extLst>
                      <a:ext uri="{FF2B5EF4-FFF2-40B4-BE49-F238E27FC236}">
                        <a16:creationId xmlns:a16="http://schemas.microsoft.com/office/drawing/2014/main" id="{83B587FD-ED79-253A-8E54-D57A187DE90A}"/>
                      </a:ext>
                    </a:extLst>
                  </p:cNvPr>
                  <p:cNvGrpSpPr>
                    <a:grpSpLocks noGrp="1" noUngrp="1" noRot="1" noMove="1" noResize="1"/>
                  </p:cNvGrpSpPr>
                  <p:nvPr/>
                </p:nvGrpSpPr>
                <p:grpSpPr>
                  <a:xfrm>
                    <a:off x="319740" y="1056187"/>
                    <a:ext cx="2825389" cy="3025435"/>
                    <a:chOff x="319740" y="1056187"/>
                    <a:chExt cx="2825389" cy="3025435"/>
                  </a:xfrm>
                </p:grpSpPr>
                <p:cxnSp>
                  <p:nvCxnSpPr>
                    <p:cNvPr id="255" name="直線矢印コネクタ 103">
                      <a:extLst>
                        <a:ext uri="{FF2B5EF4-FFF2-40B4-BE49-F238E27FC236}">
                          <a16:creationId xmlns:a16="http://schemas.microsoft.com/office/drawing/2014/main" id="{BB4FF83C-621E-4328-B982-AFAFF467619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1B94C265-D372-C184-C11C-1BE714A169D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256" name="TextBox 255">
                          <a:extLst>
                            <a:ext uri="{FF2B5EF4-FFF2-40B4-BE49-F238E27FC236}">
                              <a16:creationId xmlns:a16="http://schemas.microsoft.com/office/drawing/2014/main" id="{1B94C265-D372-C184-C11C-1BE714A169D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88638D0B-D6A8-364C-202A-71C8C62A837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57" name="TextBox 256">
                          <a:extLst>
                            <a:ext uri="{FF2B5EF4-FFF2-40B4-BE49-F238E27FC236}">
                              <a16:creationId xmlns:a16="http://schemas.microsoft.com/office/drawing/2014/main" id="{88638D0B-D6A8-364C-202A-71C8C62A837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DD4D035B-E2B3-5878-E5AB-6DE814B41115}"/>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58" name="TextBox 257">
                          <a:extLst>
                            <a:ext uri="{FF2B5EF4-FFF2-40B4-BE49-F238E27FC236}">
                              <a16:creationId xmlns:a16="http://schemas.microsoft.com/office/drawing/2014/main" id="{DD4D035B-E2B3-5878-E5AB-6DE814B41115}"/>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en-JP">
                              <a:noFill/>
                            </a:rPr>
                            <a:t> </a:t>
                          </a:r>
                        </a:p>
                      </p:txBody>
                    </p:sp>
                  </mc:Fallback>
                </mc:AlternateContent>
                <p:cxnSp>
                  <p:nvCxnSpPr>
                    <p:cNvPr id="259" name="直線矢印コネクタ 103">
                      <a:extLst>
                        <a:ext uri="{FF2B5EF4-FFF2-40B4-BE49-F238E27FC236}">
                          <a16:creationId xmlns:a16="http://schemas.microsoft.com/office/drawing/2014/main" id="{07BAF656-1317-40E9-1F36-0AFED72CFB1E}"/>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0" name="直線矢印コネクタ 103">
                      <a:extLst>
                        <a:ext uri="{FF2B5EF4-FFF2-40B4-BE49-F238E27FC236}">
                          <a16:creationId xmlns:a16="http://schemas.microsoft.com/office/drawing/2014/main" id="{B6F32499-B5CA-7B2B-9E4D-374A4C85F714}"/>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1" name="直線矢印コネクタ 103">
                      <a:extLst>
                        <a:ext uri="{FF2B5EF4-FFF2-40B4-BE49-F238E27FC236}">
                          <a16:creationId xmlns:a16="http://schemas.microsoft.com/office/drawing/2014/main" id="{60E85DCA-9CD9-C54E-7570-EA2B64AB432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54" name="直線矢印コネクタ 103">
                    <a:extLst>
                      <a:ext uri="{FF2B5EF4-FFF2-40B4-BE49-F238E27FC236}">
                        <a16:creationId xmlns:a16="http://schemas.microsoft.com/office/drawing/2014/main" id="{4ADDE8E9-0049-5B90-E93E-E5F26AB1221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50" name="Parallelogram 249">
                <a:extLst>
                  <a:ext uri="{FF2B5EF4-FFF2-40B4-BE49-F238E27FC236}">
                    <a16:creationId xmlns:a16="http://schemas.microsoft.com/office/drawing/2014/main" id="{C5391759-1CFA-96D8-CC46-F319672CDEC6}"/>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262" name="Group 261">
              <a:extLst>
                <a:ext uri="{FF2B5EF4-FFF2-40B4-BE49-F238E27FC236}">
                  <a16:creationId xmlns:a16="http://schemas.microsoft.com/office/drawing/2014/main" id="{245C098E-D7D2-C7B6-3FDE-41D638254F6C}"/>
                </a:ext>
              </a:extLst>
            </p:cNvPr>
            <p:cNvGrpSpPr>
              <a:grpSpLocks noGrp="1" noUngrp="1" noRot="1" noMove="1" noResize="1"/>
            </p:cNvGrpSpPr>
            <p:nvPr/>
          </p:nvGrpSpPr>
          <p:grpSpPr>
            <a:xfrm>
              <a:off x="1785146" y="20725633"/>
              <a:ext cx="2296302" cy="2150392"/>
              <a:chOff x="-289552" y="1066135"/>
              <a:chExt cx="3230719" cy="3025435"/>
            </a:xfrm>
          </p:grpSpPr>
          <p:grpSp>
            <p:nvGrpSpPr>
              <p:cNvPr id="263" name="Group 262">
                <a:extLst>
                  <a:ext uri="{FF2B5EF4-FFF2-40B4-BE49-F238E27FC236}">
                    <a16:creationId xmlns:a16="http://schemas.microsoft.com/office/drawing/2014/main" id="{3DA4599A-2BED-044A-56C3-A39430DB311D}"/>
                  </a:ext>
                </a:extLst>
              </p:cNvPr>
              <p:cNvGrpSpPr>
                <a:grpSpLocks noGrp="1" noUngrp="1" noRot="1" noMove="1" noResize="1"/>
              </p:cNvGrpSpPr>
              <p:nvPr/>
            </p:nvGrpSpPr>
            <p:grpSpPr>
              <a:xfrm>
                <a:off x="-289552" y="1066135"/>
                <a:ext cx="3230719" cy="3025435"/>
                <a:chOff x="893814" y="2272237"/>
                <a:chExt cx="3230719" cy="3025435"/>
              </a:xfrm>
            </p:grpSpPr>
            <p:pic>
              <p:nvPicPr>
                <p:cNvPr id="265" name="Picture 264">
                  <a:extLst>
                    <a:ext uri="{FF2B5EF4-FFF2-40B4-BE49-F238E27FC236}">
                      <a16:creationId xmlns:a16="http://schemas.microsoft.com/office/drawing/2014/main" id="{CD857317-0012-E75C-AB37-F71E080F8D95}"/>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266" name="Group 265">
                  <a:extLst>
                    <a:ext uri="{FF2B5EF4-FFF2-40B4-BE49-F238E27FC236}">
                      <a16:creationId xmlns:a16="http://schemas.microsoft.com/office/drawing/2014/main" id="{861C523D-7EA5-DF6B-CF9E-1C8C69358D2D}"/>
                    </a:ext>
                  </a:extLst>
                </p:cNvPr>
                <p:cNvGrpSpPr>
                  <a:grpSpLocks noGrp="1" noUngrp="1" noRot="1" noMove="1" noResize="1"/>
                </p:cNvGrpSpPr>
                <p:nvPr/>
              </p:nvGrpSpPr>
              <p:grpSpPr>
                <a:xfrm>
                  <a:off x="1299144" y="2272237"/>
                  <a:ext cx="2825389" cy="3025435"/>
                  <a:chOff x="319740" y="1056187"/>
                  <a:chExt cx="2825389" cy="3025435"/>
                </a:xfrm>
              </p:grpSpPr>
              <p:grpSp>
                <p:nvGrpSpPr>
                  <p:cNvPr id="267" name="Group 266">
                    <a:extLst>
                      <a:ext uri="{FF2B5EF4-FFF2-40B4-BE49-F238E27FC236}">
                        <a16:creationId xmlns:a16="http://schemas.microsoft.com/office/drawing/2014/main" id="{1120BB7B-2007-F0C3-6CDA-50BCDD68321B}"/>
                      </a:ext>
                    </a:extLst>
                  </p:cNvPr>
                  <p:cNvGrpSpPr>
                    <a:grpSpLocks noGrp="1" noUngrp="1" noRot="1" noMove="1" noResize="1"/>
                  </p:cNvGrpSpPr>
                  <p:nvPr/>
                </p:nvGrpSpPr>
                <p:grpSpPr>
                  <a:xfrm>
                    <a:off x="319740" y="1056187"/>
                    <a:ext cx="2825389" cy="3025435"/>
                    <a:chOff x="319740" y="1056187"/>
                    <a:chExt cx="2825389" cy="3025435"/>
                  </a:xfrm>
                </p:grpSpPr>
                <p:cxnSp>
                  <p:nvCxnSpPr>
                    <p:cNvPr id="269" name="直線矢印コネクタ 103">
                      <a:extLst>
                        <a:ext uri="{FF2B5EF4-FFF2-40B4-BE49-F238E27FC236}">
                          <a16:creationId xmlns:a16="http://schemas.microsoft.com/office/drawing/2014/main" id="{2E27EC68-D6A9-FBFC-D183-EB24971C60E4}"/>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7D21326D-1F98-99C1-1815-9D83E02F2F7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270" name="TextBox 269">
                          <a:extLst>
                            <a:ext uri="{FF2B5EF4-FFF2-40B4-BE49-F238E27FC236}">
                              <a16:creationId xmlns:a16="http://schemas.microsoft.com/office/drawing/2014/main" id="{7D21326D-1F98-99C1-1815-9D83E02F2F7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71" name="TextBox 270">
                          <a:extLst>
                            <a:ext uri="{FF2B5EF4-FFF2-40B4-BE49-F238E27FC236}">
                              <a16:creationId xmlns:a16="http://schemas.microsoft.com/office/drawing/2014/main" id="{35BB9B00-E848-0FC6-3A7B-D396346BD31A}"/>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71" name="TextBox 270">
                          <a:extLst>
                            <a:ext uri="{FF2B5EF4-FFF2-40B4-BE49-F238E27FC236}">
                              <a16:creationId xmlns:a16="http://schemas.microsoft.com/office/drawing/2014/main" id="{35BB9B00-E848-0FC6-3A7B-D396346BD31A}"/>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0"/>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72" name="TextBox 271">
                          <a:extLst>
                            <a:ext uri="{FF2B5EF4-FFF2-40B4-BE49-F238E27FC236}">
                              <a16:creationId xmlns:a16="http://schemas.microsoft.com/office/drawing/2014/main" id="{5998927C-74E0-9949-D20D-84F9608CFE1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72" name="TextBox 271">
                          <a:extLst>
                            <a:ext uri="{FF2B5EF4-FFF2-40B4-BE49-F238E27FC236}">
                              <a16:creationId xmlns:a16="http://schemas.microsoft.com/office/drawing/2014/main" id="{5998927C-74E0-9949-D20D-84F9608CFE1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1"/>
                          <a:stretch>
                            <a:fillRect/>
                          </a:stretch>
                        </a:blipFill>
                      </p:spPr>
                      <p:txBody>
                        <a:bodyPr/>
                        <a:lstStyle/>
                        <a:p>
                          <a:r>
                            <a:rPr lang="en-JP">
                              <a:noFill/>
                            </a:rPr>
                            <a:t> </a:t>
                          </a:r>
                        </a:p>
                      </p:txBody>
                    </p:sp>
                  </mc:Fallback>
                </mc:AlternateContent>
                <p:cxnSp>
                  <p:nvCxnSpPr>
                    <p:cNvPr id="273" name="直線矢印コネクタ 103">
                      <a:extLst>
                        <a:ext uri="{FF2B5EF4-FFF2-40B4-BE49-F238E27FC236}">
                          <a16:creationId xmlns:a16="http://schemas.microsoft.com/office/drawing/2014/main" id="{7222ED12-6AD6-5A58-434D-35673466957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4" name="直線矢印コネクタ 103">
                      <a:extLst>
                        <a:ext uri="{FF2B5EF4-FFF2-40B4-BE49-F238E27FC236}">
                          <a16:creationId xmlns:a16="http://schemas.microsoft.com/office/drawing/2014/main" id="{F1A0EC4D-C7CC-CC7C-EA7A-A13D5A096D00}"/>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5" name="直線矢印コネクタ 103">
                      <a:extLst>
                        <a:ext uri="{FF2B5EF4-FFF2-40B4-BE49-F238E27FC236}">
                          <a16:creationId xmlns:a16="http://schemas.microsoft.com/office/drawing/2014/main" id="{09847285-3C1F-8344-A8C2-92AA4367C055}"/>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68" name="直線矢印コネクタ 103">
                    <a:extLst>
                      <a:ext uri="{FF2B5EF4-FFF2-40B4-BE49-F238E27FC236}">
                        <a16:creationId xmlns:a16="http://schemas.microsoft.com/office/drawing/2014/main" id="{0D18A584-35AC-A29E-33E6-AAEF50BCCBDE}"/>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64" name="Parallelogram 263">
                <a:extLst>
                  <a:ext uri="{FF2B5EF4-FFF2-40B4-BE49-F238E27FC236}">
                    <a16:creationId xmlns:a16="http://schemas.microsoft.com/office/drawing/2014/main" id="{1CF2B856-B907-B876-38B9-4C4AE5BD0A43}"/>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326" name="Group 325">
              <a:extLst>
                <a:ext uri="{FF2B5EF4-FFF2-40B4-BE49-F238E27FC236}">
                  <a16:creationId xmlns:a16="http://schemas.microsoft.com/office/drawing/2014/main" id="{EBD0C3FC-E47A-A06B-8693-905984B1FC55}"/>
                </a:ext>
              </a:extLst>
            </p:cNvPr>
            <p:cNvGrpSpPr>
              <a:grpSpLocks noGrp="1" noUngrp="1" noRot="1" noMove="1" noResize="1"/>
            </p:cNvGrpSpPr>
            <p:nvPr/>
          </p:nvGrpSpPr>
          <p:grpSpPr>
            <a:xfrm>
              <a:off x="1930974" y="21077617"/>
              <a:ext cx="2310222" cy="2150392"/>
              <a:chOff x="607484" y="1805168"/>
              <a:chExt cx="3250304" cy="3025435"/>
            </a:xfrm>
          </p:grpSpPr>
          <p:grpSp>
            <p:nvGrpSpPr>
              <p:cNvPr id="327" name="Group 326">
                <a:extLst>
                  <a:ext uri="{FF2B5EF4-FFF2-40B4-BE49-F238E27FC236}">
                    <a16:creationId xmlns:a16="http://schemas.microsoft.com/office/drawing/2014/main" id="{E0A176DC-F40F-E796-89ED-6E4846E4E3C1}"/>
                  </a:ext>
                </a:extLst>
              </p:cNvPr>
              <p:cNvGrpSpPr>
                <a:grpSpLocks noGrp="1" noUngrp="1" noRot="1" noMove="1" noResize="1"/>
              </p:cNvGrpSpPr>
              <p:nvPr/>
            </p:nvGrpSpPr>
            <p:grpSpPr>
              <a:xfrm>
                <a:off x="607484" y="1805168"/>
                <a:ext cx="3250304" cy="3025435"/>
                <a:chOff x="-105175" y="1056187"/>
                <a:chExt cx="3250304" cy="3025435"/>
              </a:xfrm>
            </p:grpSpPr>
            <p:pic>
              <p:nvPicPr>
                <p:cNvPr id="329" name="Picture 328">
                  <a:extLst>
                    <a:ext uri="{FF2B5EF4-FFF2-40B4-BE49-F238E27FC236}">
                      <a16:creationId xmlns:a16="http://schemas.microsoft.com/office/drawing/2014/main" id="{77B0E0D5-66AD-3C52-280C-5BEEAB5F95D2}"/>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330" name="Group 329">
                  <a:extLst>
                    <a:ext uri="{FF2B5EF4-FFF2-40B4-BE49-F238E27FC236}">
                      <a16:creationId xmlns:a16="http://schemas.microsoft.com/office/drawing/2014/main" id="{59C5A636-5B61-1047-E22E-7518A85EDF73}"/>
                    </a:ext>
                  </a:extLst>
                </p:cNvPr>
                <p:cNvGrpSpPr>
                  <a:grpSpLocks noGrp="1" noUngrp="1" noRot="1" noMove="1" noResize="1"/>
                </p:cNvGrpSpPr>
                <p:nvPr/>
              </p:nvGrpSpPr>
              <p:grpSpPr>
                <a:xfrm>
                  <a:off x="319740" y="1056187"/>
                  <a:ext cx="2825389" cy="3025435"/>
                  <a:chOff x="319740" y="1056187"/>
                  <a:chExt cx="2825389" cy="3025435"/>
                </a:xfrm>
              </p:grpSpPr>
              <p:grpSp>
                <p:nvGrpSpPr>
                  <p:cNvPr id="331" name="Group 330">
                    <a:extLst>
                      <a:ext uri="{FF2B5EF4-FFF2-40B4-BE49-F238E27FC236}">
                        <a16:creationId xmlns:a16="http://schemas.microsoft.com/office/drawing/2014/main" id="{E377D6A1-A915-575D-EF8C-F408463273B4}"/>
                      </a:ext>
                    </a:extLst>
                  </p:cNvPr>
                  <p:cNvGrpSpPr>
                    <a:grpSpLocks noGrp="1" noUngrp="1" noRot="1" noMove="1" noResize="1"/>
                  </p:cNvGrpSpPr>
                  <p:nvPr/>
                </p:nvGrpSpPr>
                <p:grpSpPr>
                  <a:xfrm>
                    <a:off x="319740" y="1056187"/>
                    <a:ext cx="2825389" cy="3025435"/>
                    <a:chOff x="319740" y="1056187"/>
                    <a:chExt cx="2825389" cy="3025435"/>
                  </a:xfrm>
                </p:grpSpPr>
                <p:cxnSp>
                  <p:nvCxnSpPr>
                    <p:cNvPr id="333" name="直線矢印コネクタ 103">
                      <a:extLst>
                        <a:ext uri="{FF2B5EF4-FFF2-40B4-BE49-F238E27FC236}">
                          <a16:creationId xmlns:a16="http://schemas.microsoft.com/office/drawing/2014/main" id="{6DDD029F-1FB5-A31A-7CC8-AD6D2393FEFE}"/>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D42EE9A1-73F4-218F-58C0-7A549A931B79}"/>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334" name="TextBox 333">
                          <a:extLst>
                            <a:ext uri="{FF2B5EF4-FFF2-40B4-BE49-F238E27FC236}">
                              <a16:creationId xmlns:a16="http://schemas.microsoft.com/office/drawing/2014/main" id="{D42EE9A1-73F4-218F-58C0-7A549A931B79}"/>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38289D9A-0304-3F32-CB1C-78DB8EA8297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335" name="TextBox 334">
                          <a:extLst>
                            <a:ext uri="{FF2B5EF4-FFF2-40B4-BE49-F238E27FC236}">
                              <a16:creationId xmlns:a16="http://schemas.microsoft.com/office/drawing/2014/main" id="{38289D9A-0304-3F32-CB1C-78DB8EA8297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4"/>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36" name="TextBox 335">
                          <a:extLst>
                            <a:ext uri="{FF2B5EF4-FFF2-40B4-BE49-F238E27FC236}">
                              <a16:creationId xmlns:a16="http://schemas.microsoft.com/office/drawing/2014/main" id="{CD552E54-65CE-8DD2-EED2-162E21BBD406}"/>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336" name="TextBox 335">
                          <a:extLst>
                            <a:ext uri="{FF2B5EF4-FFF2-40B4-BE49-F238E27FC236}">
                              <a16:creationId xmlns:a16="http://schemas.microsoft.com/office/drawing/2014/main" id="{CD552E54-65CE-8DD2-EED2-162E21BBD406}"/>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en-JP">
                              <a:noFill/>
                            </a:rPr>
                            <a:t> </a:t>
                          </a:r>
                        </a:p>
                      </p:txBody>
                    </p:sp>
                  </mc:Fallback>
                </mc:AlternateContent>
                <p:cxnSp>
                  <p:nvCxnSpPr>
                    <p:cNvPr id="337" name="直線矢印コネクタ 103">
                      <a:extLst>
                        <a:ext uri="{FF2B5EF4-FFF2-40B4-BE49-F238E27FC236}">
                          <a16:creationId xmlns:a16="http://schemas.microsoft.com/office/drawing/2014/main" id="{7058B29B-BB66-4F27-8E56-4935B70553F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8" name="直線矢印コネクタ 103">
                      <a:extLst>
                        <a:ext uri="{FF2B5EF4-FFF2-40B4-BE49-F238E27FC236}">
                          <a16:creationId xmlns:a16="http://schemas.microsoft.com/office/drawing/2014/main" id="{CD3301C8-F445-0C3A-3AEC-B4303D0F06A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9" name="直線矢印コネクタ 103">
                      <a:extLst>
                        <a:ext uri="{FF2B5EF4-FFF2-40B4-BE49-F238E27FC236}">
                          <a16:creationId xmlns:a16="http://schemas.microsoft.com/office/drawing/2014/main" id="{A2E45E89-C9BA-B5EC-9EAF-C6D1FFDB616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332" name="直線矢印コネクタ 103">
                    <a:extLst>
                      <a:ext uri="{FF2B5EF4-FFF2-40B4-BE49-F238E27FC236}">
                        <a16:creationId xmlns:a16="http://schemas.microsoft.com/office/drawing/2014/main" id="{E6A32937-9DA4-B5AF-3089-53238BD238D1}"/>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328" name="Parallelogram 327">
                <a:extLst>
                  <a:ext uri="{FF2B5EF4-FFF2-40B4-BE49-F238E27FC236}">
                    <a16:creationId xmlns:a16="http://schemas.microsoft.com/office/drawing/2014/main" id="{B9144A23-80E1-7206-4251-2C587B96C1E4}"/>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340" name="角丸四角形 161">
            <a:extLst>
              <a:ext uri="{FF2B5EF4-FFF2-40B4-BE49-F238E27FC236}">
                <a16:creationId xmlns:a16="http://schemas.microsoft.com/office/drawing/2014/main" id="{01265547-88A3-D638-B007-347381F2EA2F}"/>
              </a:ext>
            </a:extLst>
          </p:cNvPr>
          <p:cNvSpPr>
            <a:spLocks noGrp="1" noRot="1" noMove="1" noResize="1" noEditPoints="1" noAdjustHandles="1" noChangeArrowheads="1" noChangeShapeType="1"/>
          </p:cNvSpPr>
          <p:nvPr/>
        </p:nvSpPr>
        <p:spPr>
          <a:xfrm>
            <a:off x="8545533" y="20111495"/>
            <a:ext cx="2183006" cy="1915757"/>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1" name="テキスト ボックス 164">
            <a:extLst>
              <a:ext uri="{FF2B5EF4-FFF2-40B4-BE49-F238E27FC236}">
                <a16:creationId xmlns:a16="http://schemas.microsoft.com/office/drawing/2014/main" id="{ED45F407-EE30-C16D-081B-B5AB197842DB}"/>
              </a:ext>
            </a:extLst>
          </p:cNvPr>
          <p:cNvSpPr txBox="1">
            <a:spLocks noGrp="1" noRot="1" noMove="1" noResize="1" noEditPoints="1" noAdjustHandles="1" noChangeArrowheads="1" noChangeShapeType="1"/>
          </p:cNvSpPr>
          <p:nvPr/>
        </p:nvSpPr>
        <p:spPr>
          <a:xfrm>
            <a:off x="8549278" y="20234304"/>
            <a:ext cx="1925984" cy="369332"/>
          </a:xfrm>
          <a:prstGeom prst="rect">
            <a:avLst/>
          </a:prstGeom>
          <a:noFill/>
        </p:spPr>
        <p:txBody>
          <a:bodyPr wrap="square" rtlCol="0">
            <a:spAutoFit/>
          </a:bodyPr>
          <a:lstStyle/>
          <a:p>
            <a:r>
              <a:rPr lang="en-US" altLang="ja-JP" b="1" dirty="0"/>
              <a:t>  </a:t>
            </a:r>
            <a:r>
              <a:rPr lang="en-US" altLang="ja-JP" b="1" dirty="0">
                <a:latin typeface="Meiryo" panose="020B0604030504040204" pitchFamily="34" charset="-128"/>
                <a:ea typeface="Meiryo" panose="020B0604030504040204" pitchFamily="34" charset="-128"/>
              </a:rPr>
              <a:t>Threshold</a:t>
            </a:r>
            <a:endParaRPr lang="ja-JP" altLang="en-US" b="1">
              <a:latin typeface="Meiryo" panose="020B0604030504040204" pitchFamily="34" charset="-128"/>
              <a:ea typeface="Meiryo" panose="020B0604030504040204" pitchFamily="34" charset="-128"/>
            </a:endParaRPr>
          </a:p>
        </p:txBody>
      </p:sp>
      <p:cxnSp>
        <p:nvCxnSpPr>
          <p:cNvPr id="342" name="直線矢印コネクタ 103">
            <a:extLst>
              <a:ext uri="{FF2B5EF4-FFF2-40B4-BE49-F238E27FC236}">
                <a16:creationId xmlns:a16="http://schemas.microsoft.com/office/drawing/2014/main" id="{9E5D104F-050B-7E47-1A57-9A57ADC877CA}"/>
              </a:ext>
            </a:extLst>
          </p:cNvPr>
          <p:cNvCxnSpPr>
            <a:cxnSpLocks noGrp="1" noRot="1" noMove="1" noResize="1" noEditPoints="1" noAdjustHandles="1" noChangeArrowheads="1" noChangeShapeType="1"/>
          </p:cNvCxnSpPr>
          <p:nvPr/>
        </p:nvCxnSpPr>
        <p:spPr>
          <a:xfrm>
            <a:off x="7613517" y="21101295"/>
            <a:ext cx="95040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4DC6560F-734D-F0FC-3EE4-2C4CB0591886}"/>
                  </a:ext>
                </a:extLst>
              </p:cNvPr>
              <p:cNvSpPr txBox="1">
                <a:spLocks noGrp="1" noRot="1" noMove="1" noResize="1" noEditPoints="1" noAdjustHandles="1" noChangeArrowheads="1" noChangeShapeType="1"/>
              </p:cNvSpPr>
              <p:nvPr/>
            </p:nvSpPr>
            <p:spPr>
              <a:xfrm>
                <a:off x="8828998" y="20695025"/>
                <a:ext cx="1102007" cy="994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r>
                        <a:rPr lang="en-US" sz="2000" b="1" i="1" smtClean="0">
                          <a:latin typeface="Cambria Math" panose="02040503050406030204" pitchFamily="18" charset="0"/>
                        </a:rPr>
                        <m:t>=</m:t>
                      </m:r>
                    </m:oMath>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𝟎</m:t>
                                  </m:r>
                                  <m:r>
                                    <a:rPr lang="en-US" sz="2000" b="1" i="1" smtClean="0">
                                      <a:latin typeface="Cambria Math" panose="02040503050406030204" pitchFamily="18" charset="0"/>
                                    </a:rPr>
                                    <m:t>, </m:t>
                                  </m:r>
                                  <m:r>
                                    <a:rPr lang="en-US" sz="2000" b="1" i="1" smtClean="0">
                                      <a:solidFill>
                                        <a:schemeClr val="bg1"/>
                                      </a:solidFill>
                                      <a:latin typeface="Cambria Math" panose="02040503050406030204" pitchFamily="18" charset="0"/>
                                    </a:rPr>
                                    <m:t>𝟎</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1" smtClean="0">
                                      <a:latin typeface="Cambria Math" panose="02040503050406030204" pitchFamily="18" charset="0"/>
                                    </a:rPr>
                                    <m:t>𝒏𝒆𝒕</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
                              <m:r>
                                <a:rPr lang="en-US" sz="2000" b="1" i="1" smtClean="0">
                                  <a:latin typeface="Cambria Math" panose="02040503050406030204" pitchFamily="18" charset="0"/>
                                </a:rPr>
                                <m:t>𝟏</m:t>
                              </m:r>
                              <m:r>
                                <a:rPr lang="en-US" sz="2000" b="1" i="1" smtClean="0">
                                  <a:latin typeface="Cambria Math" panose="02040503050406030204" pitchFamily="18" charset="0"/>
                                </a:rPr>
                                <m:t>,&amp;</m:t>
                              </m:r>
                              <m:r>
                                <a:rPr lang="en-US" sz="2000" b="1" i="1" smtClean="0">
                                  <a:solidFill>
                                    <a:schemeClr val="bg1"/>
                                  </a:solidFill>
                                  <a:latin typeface="Cambria Math" panose="02040503050406030204" pitchFamily="18" charset="0"/>
                                </a:rPr>
                                <m:t>𝟎</m:t>
                              </m:r>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0" smtClean="0">
                                      <a:latin typeface="Cambria Math" panose="02040503050406030204" pitchFamily="18" charset="0"/>
                                    </a:rPr>
                                    <m:t>𝐧𝐞𝐭</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qArr>
                        </m:e>
                      </m:d>
                    </m:oMath>
                  </m:oMathPara>
                </a14:m>
                <a:endParaRPr lang="en-JP" sz="2000" b="1" dirty="0">
                  <a:latin typeface="Meiryo" panose="020B0604030504040204" pitchFamily="34" charset="-128"/>
                  <a:ea typeface="Meiryo" panose="020B0604030504040204" pitchFamily="34" charset="-128"/>
                </a:endParaRPr>
              </a:p>
            </p:txBody>
          </p:sp>
        </mc:Choice>
        <mc:Fallback xmlns="">
          <p:sp>
            <p:nvSpPr>
              <p:cNvPr id="343" name="TextBox 342">
                <a:extLst>
                  <a:ext uri="{FF2B5EF4-FFF2-40B4-BE49-F238E27FC236}">
                    <a16:creationId xmlns:a16="http://schemas.microsoft.com/office/drawing/2014/main" id="{4DC6560F-734D-F0FC-3EE4-2C4CB0591886}"/>
                  </a:ext>
                </a:extLst>
              </p:cNvPr>
              <p:cNvSpPr txBox="1">
                <a:spLocks noGrp="1" noRot="1" noChangeAspect="1" noMove="1" noResize="1" noEditPoints="1" noAdjustHandles="1" noChangeArrowheads="1" noChangeShapeType="1" noTextEdit="1"/>
              </p:cNvSpPr>
              <p:nvPr/>
            </p:nvSpPr>
            <p:spPr>
              <a:xfrm>
                <a:off x="8828998" y="20695025"/>
                <a:ext cx="1102007" cy="994311"/>
              </a:xfrm>
              <a:prstGeom prst="rect">
                <a:avLst/>
              </a:prstGeom>
              <a:blipFill>
                <a:blip r:embed="rId16"/>
                <a:stretch>
                  <a:fillRect l="-118391" t="-126582" r="-72414" b="-226582"/>
                </a:stretch>
              </a:blipFill>
            </p:spPr>
            <p:txBody>
              <a:bodyPr/>
              <a:lstStyle/>
              <a:p>
                <a:r>
                  <a:rPr lang="en-JP">
                    <a:noFill/>
                  </a:rPr>
                  <a:t> </a:t>
                </a:r>
              </a:p>
            </p:txBody>
          </p:sp>
        </mc:Fallback>
      </mc:AlternateContent>
      <p:grpSp>
        <p:nvGrpSpPr>
          <p:cNvPr id="344" name="Group 343">
            <a:extLst>
              <a:ext uri="{FF2B5EF4-FFF2-40B4-BE49-F238E27FC236}">
                <a16:creationId xmlns:a16="http://schemas.microsoft.com/office/drawing/2014/main" id="{9803F225-4189-4FD6-1401-6E5F774573A5}"/>
              </a:ext>
            </a:extLst>
          </p:cNvPr>
          <p:cNvGrpSpPr>
            <a:grpSpLocks noGrp="1" noUngrp="1" noRot="1" noMove="1" noResize="1"/>
          </p:cNvGrpSpPr>
          <p:nvPr/>
        </p:nvGrpSpPr>
        <p:grpSpPr>
          <a:xfrm>
            <a:off x="11644405" y="20248323"/>
            <a:ext cx="2789324" cy="2223820"/>
            <a:chOff x="9519939" y="2423285"/>
            <a:chExt cx="2415637" cy="1784110"/>
          </a:xfrm>
        </p:grpSpPr>
        <p:pic>
          <p:nvPicPr>
            <p:cNvPr id="345" name="Picture 344">
              <a:extLst>
                <a:ext uri="{FF2B5EF4-FFF2-40B4-BE49-F238E27FC236}">
                  <a16:creationId xmlns:a16="http://schemas.microsoft.com/office/drawing/2014/main" id="{F62EFD90-2BEF-4603-E67D-22474AE40002}"/>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F2EB2226-40E2-2189-2D3A-3B3982BE3016}"/>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346" name="TextBox 345">
                  <a:extLst>
                    <a:ext uri="{FF2B5EF4-FFF2-40B4-BE49-F238E27FC236}">
                      <a16:creationId xmlns:a16="http://schemas.microsoft.com/office/drawing/2014/main" id="{F2EB2226-40E2-2189-2D3A-3B3982BE3016}"/>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18"/>
                  <a:stretch>
                    <a:fillRect/>
                  </a:stretch>
                </a:blipFill>
              </p:spPr>
              <p:txBody>
                <a:bodyPr/>
                <a:lstStyle/>
                <a:p>
                  <a:r>
                    <a:rPr lang="en-JP">
                      <a:noFill/>
                    </a:rPr>
                    <a:t> </a:t>
                  </a:r>
                </a:p>
              </p:txBody>
            </p:sp>
          </mc:Fallback>
        </mc:AlternateContent>
        <p:sp>
          <p:nvSpPr>
            <p:cNvPr id="347" name="TextBox 346">
              <a:extLst>
                <a:ext uri="{FF2B5EF4-FFF2-40B4-BE49-F238E27FC236}">
                  <a16:creationId xmlns:a16="http://schemas.microsoft.com/office/drawing/2014/main" id="{B2D74633-8F8E-86FA-4975-A07966A1A9CA}"/>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348" name="TextBox 347">
              <a:extLst>
                <a:ext uri="{FF2B5EF4-FFF2-40B4-BE49-F238E27FC236}">
                  <a16:creationId xmlns:a16="http://schemas.microsoft.com/office/drawing/2014/main" id="{C376AAD8-6952-2274-F5DB-9305545ACCD8}"/>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349" name="Straight Connector 348">
              <a:extLst>
                <a:ext uri="{FF2B5EF4-FFF2-40B4-BE49-F238E27FC236}">
                  <a16:creationId xmlns:a16="http://schemas.microsoft.com/office/drawing/2014/main" id="{D41515AE-8DCA-2E1C-6F0E-39D03FFA7822}"/>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645" name="直線矢印コネクタ 130">
            <a:extLst>
              <a:ext uri="{FF2B5EF4-FFF2-40B4-BE49-F238E27FC236}">
                <a16:creationId xmlns:a16="http://schemas.microsoft.com/office/drawing/2014/main" id="{D4CB9BDC-BAE9-AA44-EA78-90A8C49805F7}"/>
              </a:ext>
            </a:extLst>
          </p:cNvPr>
          <p:cNvCxnSpPr>
            <a:cxnSpLocks noGrp="1" noRot="1" noMove="1" noResize="1" noEditPoints="1" noAdjustHandles="1" noChangeArrowheads="1" noChangeShapeType="1"/>
          </p:cNvCxnSpPr>
          <p:nvPr/>
        </p:nvCxnSpPr>
        <p:spPr>
          <a:xfrm>
            <a:off x="4371529" y="23880137"/>
            <a:ext cx="0" cy="2381149"/>
          </a:xfrm>
          <a:prstGeom prst="straightConnector1">
            <a:avLst/>
          </a:prstGeom>
          <a:ln w="38100">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sp>
        <p:nvSpPr>
          <p:cNvPr id="1132" name="Rounded Rectangle 1131">
            <a:extLst>
              <a:ext uri="{FF2B5EF4-FFF2-40B4-BE49-F238E27FC236}">
                <a16:creationId xmlns:a16="http://schemas.microsoft.com/office/drawing/2014/main" id="{304698AA-7FB0-EAB2-2C99-AD40AA49F9A8}"/>
              </a:ext>
            </a:extLst>
          </p:cNvPr>
          <p:cNvSpPr>
            <a:spLocks noGrp="1" noRot="1" noMove="1" noResize="1" noEditPoints="1" noAdjustHandles="1" noChangeArrowheads="1" noChangeShapeType="1"/>
          </p:cNvSpPr>
          <p:nvPr/>
        </p:nvSpPr>
        <p:spPr>
          <a:xfrm>
            <a:off x="9365564" y="9317073"/>
            <a:ext cx="5393751" cy="3128320"/>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7" name="図 4">
            <a:extLst>
              <a:ext uri="{FF2B5EF4-FFF2-40B4-BE49-F238E27FC236}">
                <a16:creationId xmlns:a16="http://schemas.microsoft.com/office/drawing/2014/main" id="{CD4FFCEE-A0D8-96FE-289A-2310B259C3EC}"/>
              </a:ext>
            </a:extLst>
          </p:cNvPr>
          <p:cNvPicPr>
            <a:picLocks noGrp="1" noRot="1" noChangeAspect="1" noMove="1" noResize="1" noEditPoints="1" noAdjustHandles="1" noChangeArrowheads="1" noChangeShapeType="1" noCrop="1"/>
          </p:cNvPicPr>
          <p:nvPr/>
        </p:nvPicPr>
        <p:blipFill>
          <a:blip r:embed="rId19"/>
          <a:stretch>
            <a:fillRect/>
          </a:stretch>
        </p:blipFill>
        <p:spPr>
          <a:xfrm>
            <a:off x="9423289" y="9392953"/>
            <a:ext cx="5317901" cy="2980548"/>
          </a:xfrm>
          <a:prstGeom prst="rect">
            <a:avLst/>
          </a:prstGeom>
        </p:spPr>
      </p:pic>
      <p:sp>
        <p:nvSpPr>
          <p:cNvPr id="1126" name="Rounded Rectangle 1125">
            <a:extLst>
              <a:ext uri="{FF2B5EF4-FFF2-40B4-BE49-F238E27FC236}">
                <a16:creationId xmlns:a16="http://schemas.microsoft.com/office/drawing/2014/main" id="{B74D361B-B679-5FDE-AA3B-261092F3E77A}"/>
              </a:ext>
            </a:extLst>
          </p:cNvPr>
          <p:cNvSpPr>
            <a:spLocks noGrp="1" noRot="1" noMove="1" noResize="1" noEditPoints="1" noAdjustHandles="1" noChangeArrowheads="1" noChangeShapeType="1"/>
          </p:cNvSpPr>
          <p:nvPr/>
        </p:nvSpPr>
        <p:spPr>
          <a:xfrm>
            <a:off x="944879" y="738472"/>
            <a:ext cx="28385453" cy="2970821"/>
          </a:xfrm>
          <a:prstGeom prst="roundRect">
            <a:avLst>
              <a:gd name="adj" fmla="val 971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1" name="テキスト ボックス 6">
            <a:extLst>
              <a:ext uri="{FF2B5EF4-FFF2-40B4-BE49-F238E27FC236}">
                <a16:creationId xmlns:a16="http://schemas.microsoft.com/office/drawing/2014/main" id="{AD038FF2-FCEA-704F-7D89-E27939BC76B6}"/>
              </a:ext>
            </a:extLst>
          </p:cNvPr>
          <p:cNvSpPr txBox="1">
            <a:spLocks noGrp="1" noRot="1" noMove="1" noResize="1" noEditPoints="1" noAdjustHandles="1" noChangeArrowheads="1" noChangeShapeType="1"/>
          </p:cNvSpPr>
          <p:nvPr/>
        </p:nvSpPr>
        <p:spPr>
          <a:xfrm>
            <a:off x="1616083" y="12436380"/>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SSOGMM</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400" b="1" dirty="0">
                <a:solidFill>
                  <a:schemeClr val="accent1">
                    <a:lumMod val="50000"/>
                  </a:schemeClr>
                </a:solidFill>
                <a:latin typeface="Meiryo" panose="020B0604030504040204" pitchFamily="34" charset="-128"/>
                <a:ea typeface="Meiryo" panose="020B0604030504040204" pitchFamily="34" charset="-128"/>
              </a:rPr>
              <a:t>(Switched Subcutaneous Oral Glucose Minimal Model)</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800" b="1" baseline="30000" dirty="0">
                <a:solidFill>
                  <a:schemeClr val="accent1">
                    <a:lumMod val="50000"/>
                  </a:schemeClr>
                </a:solidFill>
                <a:latin typeface="Meiryo" panose="020B0604030504040204" pitchFamily="34" charset="-128"/>
                <a:ea typeface="Meiryo" panose="020B0604030504040204" pitchFamily="34" charset="-128"/>
              </a:rPr>
              <a:t>[2]</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p:sp>
        <p:nvSpPr>
          <p:cNvPr id="392" name="テキスト ボックス 7">
            <a:extLst>
              <a:ext uri="{FF2B5EF4-FFF2-40B4-BE49-F238E27FC236}">
                <a16:creationId xmlns:a16="http://schemas.microsoft.com/office/drawing/2014/main" id="{985F1D9B-6429-5E90-9230-3C26F873086B}"/>
              </a:ext>
            </a:extLst>
          </p:cNvPr>
          <p:cNvSpPr txBox="1">
            <a:spLocks noGrp="1" noRot="1" noMove="1" noResize="1" noEditPoints="1" noAdjustHandles="1" noChangeArrowheads="1" noChangeShapeType="1"/>
          </p:cNvSpPr>
          <p:nvPr/>
        </p:nvSpPr>
        <p:spPr>
          <a:xfrm>
            <a:off x="1605017" y="12969574"/>
            <a:ext cx="7720822" cy="2376035"/>
          </a:xfrm>
          <a:prstGeom prst="rect">
            <a:avLst/>
          </a:prstGeom>
          <a:noFill/>
        </p:spPr>
        <p:txBody>
          <a:bodyPr wrap="square" rtlCol="0">
            <a:spAutoFit/>
          </a:bodyPr>
          <a:lstStyle/>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SOGMM(Subcutaneous Oral Glucose Minimal Model)</a:t>
            </a:r>
            <a:r>
              <a:rPr kumimoji="1" lang="en-US" altLang="ja-JP" sz="2800" baseline="30000" dirty="0">
                <a:latin typeface="Meiryo" panose="020B0604030504040204" pitchFamily="34" charset="-128"/>
                <a:ea typeface="Meiryo" panose="020B0604030504040204" pitchFamily="34" charset="-128"/>
              </a:rPr>
              <a:t>[5]</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に消化吸収式の切り換えシステムを追加した制御指向モデル</a:t>
            </a:r>
            <a:endParaRPr kumimoji="1" lang="en-US" altLang="ja-JP" sz="28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en-US" altLang="ja-JP" sz="2800" dirty="0">
                <a:latin typeface="Meiryo" panose="020B0604030504040204" pitchFamily="34" charset="-128"/>
                <a:ea typeface="Meiryo" panose="020B0604030504040204" pitchFamily="34" charset="-128"/>
              </a:rPr>
              <a:t>7</a:t>
            </a:r>
            <a:r>
              <a:rPr kumimoji="1" lang="ja-JP" altLang="en-US" sz="2800">
                <a:latin typeface="Meiryo" panose="020B0604030504040204" pitchFamily="34" charset="-128"/>
                <a:ea typeface="Meiryo" panose="020B0604030504040204" pitchFamily="34" charset="-128"/>
              </a:rPr>
              <a:t>次元の状態次元，</a:t>
            </a: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の代謝パラメータ，</a:t>
            </a:r>
            <a:br>
              <a:rPr kumimoji="1" lang="en-US" altLang="ja-JP" sz="2800" dirty="0">
                <a:latin typeface="Meiryo" panose="020B0604030504040204" pitchFamily="34" charset="-128"/>
                <a:ea typeface="Meiryo" panose="020B0604030504040204" pitchFamily="34" charset="-128"/>
              </a:rPr>
            </a:br>
            <a:r>
              <a:rPr kumimoji="1" lang="en-US" altLang="ja-JP" sz="2800" dirty="0">
                <a:latin typeface="Meiryo" panose="020B0604030504040204" pitchFamily="34" charset="-128"/>
                <a:ea typeface="Meiryo" panose="020B0604030504040204" pitchFamily="34" charset="-128"/>
              </a:rPr>
              <a:t>2</a:t>
            </a:r>
            <a:r>
              <a:rPr kumimoji="1" lang="ja-JP" altLang="en-US" sz="2800">
                <a:latin typeface="Meiryo" panose="020B0604030504040204" pitchFamily="34" charset="-128"/>
                <a:ea typeface="Meiryo" panose="020B0604030504040204" pitchFamily="34" charset="-128"/>
              </a:rPr>
              <a:t>つの非線形項（</a:t>
            </a:r>
            <a:r>
              <a:rPr kumimoji="1" lang="ja-JP" altLang="en-US" sz="2800" b="1">
                <a:latin typeface="Meiryo" panose="020B0604030504040204" pitchFamily="34" charset="-128"/>
                <a:ea typeface="Meiryo" panose="020B0604030504040204" pitchFamily="34" charset="-128"/>
              </a:rPr>
              <a:t>双線形＋</a:t>
            </a:r>
            <a:r>
              <a:rPr kumimoji="1" lang="ja-JP" altLang="en-US" sz="2800" b="1">
                <a:solidFill>
                  <a:srgbClr val="C00000"/>
                </a:solidFill>
                <a:latin typeface="Meiryo" panose="020B0604030504040204" pitchFamily="34" charset="-128"/>
                <a:ea typeface="Meiryo" panose="020B0604030504040204" pitchFamily="34" charset="-128"/>
              </a:rPr>
              <a:t>切り換え項</a:t>
            </a:r>
            <a:r>
              <a:rPr kumimoji="1" lang="ja-JP" altLang="en-US" sz="2800">
                <a:latin typeface="Meiryo" panose="020B0604030504040204" pitchFamily="34" charset="-128"/>
                <a:ea typeface="Meiryo" panose="020B0604030504040204" pitchFamily="34" charset="-128"/>
              </a:rPr>
              <a:t>）</a:t>
            </a:r>
          </a:p>
        </p:txBody>
      </p:sp>
      <p:cxnSp>
        <p:nvCxnSpPr>
          <p:cNvPr id="394" name="直線コネクタ 3">
            <a:extLst>
              <a:ext uri="{FF2B5EF4-FFF2-40B4-BE49-F238E27FC236}">
                <a16:creationId xmlns:a16="http://schemas.microsoft.com/office/drawing/2014/main" id="{287B9EF2-9D27-6968-1F0E-FCD80341B26F}"/>
              </a:ext>
            </a:extLst>
          </p:cNvPr>
          <p:cNvCxnSpPr>
            <a:cxnSpLocks noGrp="1" noRot="1" noMove="1" noResize="1" noEditPoints="1" noAdjustHandles="1" noChangeArrowheads="1" noChangeShapeType="1"/>
          </p:cNvCxnSpPr>
          <p:nvPr/>
        </p:nvCxnSpPr>
        <p:spPr>
          <a:xfrm>
            <a:off x="1510650" y="9476534"/>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5" name="テキスト ボックス 6">
            <a:extLst>
              <a:ext uri="{FF2B5EF4-FFF2-40B4-BE49-F238E27FC236}">
                <a16:creationId xmlns:a16="http://schemas.microsoft.com/office/drawing/2014/main" id="{E62CF6A7-1385-AEE7-9EED-E9E67FA9B53F}"/>
              </a:ext>
            </a:extLst>
          </p:cNvPr>
          <p:cNvSpPr txBox="1">
            <a:spLocks noGrp="1" noRot="1" noMove="1" noResize="1" noEditPoints="1" noAdjustHandles="1" noChangeArrowheads="1" noChangeShapeType="1"/>
          </p:cNvSpPr>
          <p:nvPr/>
        </p:nvSpPr>
        <p:spPr>
          <a:xfrm>
            <a:off x="1538831" y="9458325"/>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UVA/Padova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モデル</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[1]</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396" name="テキスト ボックス 7">
            <a:extLst>
              <a:ext uri="{FF2B5EF4-FFF2-40B4-BE49-F238E27FC236}">
                <a16:creationId xmlns:a16="http://schemas.microsoft.com/office/drawing/2014/main" id="{B25CB750-5B9E-144E-C04D-8EDEF743610D}"/>
              </a:ext>
            </a:extLst>
          </p:cNvPr>
          <p:cNvSpPr txBox="1">
            <a:spLocks noGrp="1" noRot="1" noMove="1" noResize="1" noEditPoints="1" noAdjustHandles="1" noChangeArrowheads="1" noChangeShapeType="1"/>
          </p:cNvSpPr>
          <p:nvPr/>
        </p:nvSpPr>
        <p:spPr>
          <a:xfrm>
            <a:off x="1616083" y="10002740"/>
            <a:ext cx="7749849" cy="2936188"/>
          </a:xfrm>
          <a:prstGeom prst="rect">
            <a:avLst/>
          </a:prstGeom>
          <a:noFill/>
        </p:spPr>
        <p:txBody>
          <a:bodyPr wrap="square" rtlCol="0">
            <a:spAutoFit/>
          </a:bodyPr>
          <a:lstStyle/>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アメリカ</a:t>
            </a:r>
            <a:r>
              <a:rPr kumimoji="1" lang="en-US" altLang="ja-JP" sz="2800" dirty="0">
                <a:latin typeface="Meiryo" panose="020B0604030504040204" pitchFamily="34" charset="-128"/>
                <a:ea typeface="Meiryo" panose="020B0604030504040204" pitchFamily="34" charset="-128"/>
              </a:rPr>
              <a:t>FDA</a:t>
            </a:r>
            <a:r>
              <a:rPr kumimoji="1" lang="ja-JP" altLang="en-US" sz="2800">
                <a:latin typeface="Meiryo" panose="020B0604030504040204" pitchFamily="34" charset="-128"/>
                <a:ea typeface="Meiryo" panose="020B0604030504040204" pitchFamily="34" charset="-128"/>
              </a:rPr>
              <a:t>に動物実験の代替として承認</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精緻な糖代謝シミュレーション用モデル</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次元の状態次元，約</a:t>
            </a:r>
            <a:r>
              <a:rPr kumimoji="1" lang="en-US" altLang="ja-JP" sz="2800" dirty="0">
                <a:latin typeface="Meiryo" panose="020B0604030504040204" pitchFamily="34" charset="-128"/>
                <a:ea typeface="Meiryo" panose="020B0604030504040204" pitchFamily="34" charset="-128"/>
              </a:rPr>
              <a:t>30</a:t>
            </a:r>
            <a:r>
              <a:rPr kumimoji="1" lang="ja-JP" altLang="en-US" sz="2800">
                <a:latin typeface="Meiryo" panose="020B0604030504040204" pitchFamily="34" charset="-128"/>
                <a:ea typeface="Meiryo" panose="020B0604030504040204" pitchFamily="34" charset="-128"/>
              </a:rPr>
              <a:t>の代謝パラメータ，複数の非線形項</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パラメ−タ同定を行うには複雑</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endParaRPr kumimoji="1" lang="ja-JP" altLang="en-US" sz="2800" b="1">
              <a:latin typeface="Meiryo" panose="020B0604030504040204" pitchFamily="34" charset="-128"/>
              <a:ea typeface="Meiryo" panose="020B0604030504040204" pitchFamily="34" charset="-128"/>
            </a:endParaRPr>
          </a:p>
        </p:txBody>
      </p:sp>
      <p:sp>
        <p:nvSpPr>
          <p:cNvPr id="403" name="TextBox 402">
            <a:extLst>
              <a:ext uri="{FF2B5EF4-FFF2-40B4-BE49-F238E27FC236}">
                <a16:creationId xmlns:a16="http://schemas.microsoft.com/office/drawing/2014/main" id="{331D6EA6-C2DF-E85B-7DDD-DD72FF610428}"/>
              </a:ext>
            </a:extLst>
          </p:cNvPr>
          <p:cNvSpPr txBox="1">
            <a:spLocks noGrp="1" noRot="1" noMove="1" noResize="1" noEditPoints="1" noAdjustHandles="1" noChangeArrowheads="1" noChangeShapeType="1"/>
          </p:cNvSpPr>
          <p:nvPr/>
        </p:nvSpPr>
        <p:spPr>
          <a:xfrm>
            <a:off x="15471568" y="9412470"/>
            <a:ext cx="9391878" cy="584775"/>
          </a:xfrm>
          <a:prstGeom prst="rect">
            <a:avLst/>
          </a:prstGeom>
          <a:noFill/>
        </p:spPr>
        <p:txBody>
          <a:bodyPr wrap="square">
            <a:spAutoFit/>
          </a:bodyPr>
          <a:lstStyle/>
          <a:p>
            <a:r>
              <a:rPr kumimoji="1" lang="en-US" altLang="ja-JP" sz="3200" b="1" i="0" u="none" strike="noStrike" kern="1200" cap="none" spc="0" normalizeH="0" baseline="0" noProof="0" dirty="0">
                <a:ln>
                  <a:noFill/>
                </a:ln>
                <a:solidFill>
                  <a:schemeClr val="tx2"/>
                </a:solidFill>
                <a:effectLst/>
                <a:uLnTx/>
                <a:uFillTx/>
                <a:latin typeface="Meiryo" panose="020B0604030504040204" pitchFamily="34" charset="-128"/>
                <a:ea typeface="Meiryo" panose="020B0604030504040204" pitchFamily="34" charset="-128"/>
                <a:cs typeface="+mn-cs"/>
              </a:rPr>
              <a:t>SSOGMM</a:t>
            </a:r>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のパラメータ推定</a:t>
            </a:r>
            <a:endParaRPr lang="en-JP" sz="2000" dirty="0">
              <a:solidFill>
                <a:schemeClr val="tx2"/>
              </a:solidFill>
            </a:endParaRPr>
          </a:p>
        </p:txBody>
      </p:sp>
      <p:sp>
        <p:nvSpPr>
          <p:cNvPr id="407" name="TextBox 406">
            <a:extLst>
              <a:ext uri="{FF2B5EF4-FFF2-40B4-BE49-F238E27FC236}">
                <a16:creationId xmlns:a16="http://schemas.microsoft.com/office/drawing/2014/main" id="{C23F25E3-8482-089C-3949-EB9C810DF908}"/>
              </a:ext>
            </a:extLst>
          </p:cNvPr>
          <p:cNvSpPr txBox="1">
            <a:spLocks noGrp="1" noRot="1" noMove="1" noResize="1" noEditPoints="1" noAdjustHandles="1" noChangeArrowheads="1" noChangeShapeType="1"/>
          </p:cNvSpPr>
          <p:nvPr/>
        </p:nvSpPr>
        <p:spPr>
          <a:xfrm>
            <a:off x="1264225" y="17282670"/>
            <a:ext cx="3570208"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モード推定器</a:t>
            </a:r>
            <a:endParaRPr lang="en-JP" b="1" dirty="0">
              <a:solidFill>
                <a:schemeClr val="bg1"/>
              </a:solidFill>
              <a:latin typeface="Meiryo" panose="020B0604030504040204" pitchFamily="34" charset="-128"/>
              <a:ea typeface="Meiryo" panose="020B0604030504040204" pitchFamily="34" charset="-128"/>
            </a:endParaRPr>
          </a:p>
        </p:txBody>
      </p:sp>
      <p:grpSp>
        <p:nvGrpSpPr>
          <p:cNvPr id="408" name="Group 407">
            <a:extLst>
              <a:ext uri="{FF2B5EF4-FFF2-40B4-BE49-F238E27FC236}">
                <a16:creationId xmlns:a16="http://schemas.microsoft.com/office/drawing/2014/main" id="{95BCD13F-A236-EF6D-3DB6-113661082BB2}"/>
              </a:ext>
            </a:extLst>
          </p:cNvPr>
          <p:cNvGrpSpPr>
            <a:grpSpLocks noGrp="1" noUngrp="1" noRot="1" noMove="1" noResize="1"/>
          </p:cNvGrpSpPr>
          <p:nvPr/>
        </p:nvGrpSpPr>
        <p:grpSpPr>
          <a:xfrm>
            <a:off x="21649159" y="9400596"/>
            <a:ext cx="7285885" cy="3960448"/>
            <a:chOff x="492246" y="2763288"/>
            <a:chExt cx="6971214" cy="3735506"/>
          </a:xfrm>
        </p:grpSpPr>
        <p:grpSp>
          <p:nvGrpSpPr>
            <p:cNvPr id="409" name="グループ化 91">
              <a:extLst>
                <a:ext uri="{FF2B5EF4-FFF2-40B4-BE49-F238E27FC236}">
                  <a16:creationId xmlns:a16="http://schemas.microsoft.com/office/drawing/2014/main" id="{C7C59CD9-1F4F-324D-0286-76B52DE08711}"/>
                </a:ext>
              </a:extLst>
            </p:cNvPr>
            <p:cNvGrpSpPr>
              <a:grpSpLocks noGrp="1" noUngrp="1" noRot="1" noMove="1" noResize="1"/>
            </p:cNvGrpSpPr>
            <p:nvPr/>
          </p:nvGrpSpPr>
          <p:grpSpPr>
            <a:xfrm>
              <a:off x="1650590" y="2897727"/>
              <a:ext cx="2636019" cy="1238280"/>
              <a:chOff x="1074479" y="1180107"/>
              <a:chExt cx="2636019" cy="1238280"/>
            </a:xfrm>
          </p:grpSpPr>
          <p:sp>
            <p:nvSpPr>
              <p:cNvPr id="428" name="角丸四角形 28">
                <a:extLst>
                  <a:ext uri="{FF2B5EF4-FFF2-40B4-BE49-F238E27FC236}">
                    <a16:creationId xmlns:a16="http://schemas.microsoft.com/office/drawing/2014/main" id="{103E80FD-33F4-48B2-3369-A437DCC42411}"/>
                  </a:ext>
                </a:extLst>
              </p:cNvPr>
              <p:cNvSpPr>
                <a:spLocks noGrp="1" noRot="1" noMove="1" noResize="1" noEditPoints="1" noAdjustHandles="1" noChangeArrowheads="1" noChangeShapeType="1"/>
              </p:cNvSpPr>
              <p:nvPr/>
            </p:nvSpPr>
            <p:spPr>
              <a:xfrm>
                <a:off x="1074479" y="1180107"/>
                <a:ext cx="2163040"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9" name="テキスト ボックス 30">
                <a:extLst>
                  <a:ext uri="{FF2B5EF4-FFF2-40B4-BE49-F238E27FC236}">
                    <a16:creationId xmlns:a16="http://schemas.microsoft.com/office/drawing/2014/main" id="{E2869BD1-738B-94A8-F627-8BE8C012C60F}"/>
                  </a:ext>
                </a:extLst>
              </p:cNvPr>
              <p:cNvSpPr txBox="1">
                <a:spLocks noGrp="1" noRot="1" noMove="1" noResize="1" noEditPoints="1" noAdjustHandles="1" noChangeArrowheads="1" noChangeShapeType="1"/>
              </p:cNvSpPr>
              <p:nvPr/>
            </p:nvSpPr>
            <p:spPr>
              <a:xfrm>
                <a:off x="1216679" y="1218058"/>
                <a:ext cx="2493819" cy="1200329"/>
              </a:xfrm>
              <a:prstGeom prst="rect">
                <a:avLst/>
              </a:prstGeom>
              <a:noFill/>
            </p:spPr>
            <p:txBody>
              <a:bodyPr wrap="square" rtlCol="0">
                <a:spAutoFit/>
              </a:bodyPr>
              <a:lstStyle/>
              <a:p>
                <a:r>
                  <a:rPr lang="en-US" altLang="ja-JP" sz="2400" b="1" dirty="0"/>
                  <a:t>Subject (UVA/Padova Model)</a:t>
                </a:r>
                <a:endParaRPr lang="ja-JP" altLang="en-US" sz="2400" b="1"/>
              </a:p>
            </p:txBody>
          </p:sp>
        </p:grpSp>
        <p:sp>
          <p:nvSpPr>
            <p:cNvPr id="410" name="テキスト ボックス 93">
              <a:extLst>
                <a:ext uri="{FF2B5EF4-FFF2-40B4-BE49-F238E27FC236}">
                  <a16:creationId xmlns:a16="http://schemas.microsoft.com/office/drawing/2014/main" id="{42EE7B74-8899-B547-51AD-AF1EBAD48F89}"/>
                </a:ext>
              </a:extLst>
            </p:cNvPr>
            <p:cNvSpPr txBox="1">
              <a:spLocks noGrp="1" noRot="1" noMove="1" noResize="1" noEditPoints="1" noAdjustHandles="1" noChangeArrowheads="1" noChangeShapeType="1"/>
            </p:cNvSpPr>
            <p:nvPr/>
          </p:nvSpPr>
          <p:spPr>
            <a:xfrm>
              <a:off x="492246" y="3030598"/>
              <a:ext cx="922047" cy="461665"/>
            </a:xfrm>
            <a:prstGeom prst="rect">
              <a:avLst/>
            </a:prstGeom>
            <a:noFill/>
          </p:spPr>
          <p:txBody>
            <a:bodyPr wrap="none" rtlCol="0">
              <a:spAutoFit/>
            </a:bodyPr>
            <a:lstStyle/>
            <a:p>
              <a:r>
                <a:rPr lang="en-US" altLang="ja-JP" sz="2400" b="1" dirty="0"/>
                <a:t>Input</a:t>
              </a:r>
              <a:endParaRPr lang="ja-JP" altLang="en-US" sz="2400" b="1"/>
            </a:p>
          </p:txBody>
        </p:sp>
        <p:cxnSp>
          <p:nvCxnSpPr>
            <p:cNvPr id="411" name="直線矢印コネクタ 94">
              <a:extLst>
                <a:ext uri="{FF2B5EF4-FFF2-40B4-BE49-F238E27FC236}">
                  <a16:creationId xmlns:a16="http://schemas.microsoft.com/office/drawing/2014/main" id="{01EDC682-C76F-E7D0-4CCB-6E76AA46F2CE}"/>
                </a:ext>
              </a:extLst>
            </p:cNvPr>
            <p:cNvCxnSpPr>
              <a:cxnSpLocks noGrp="1" noRot="1" noMove="1" noResize="1" noEditPoints="1" noAdjustHandles="1" noChangeArrowheads="1" noChangeShapeType="1"/>
            </p:cNvCxnSpPr>
            <p:nvPr/>
          </p:nvCxnSpPr>
          <p:spPr>
            <a:xfrm>
              <a:off x="567469" y="3492262"/>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2" name="直線矢印コネクタ 99">
              <a:extLst>
                <a:ext uri="{FF2B5EF4-FFF2-40B4-BE49-F238E27FC236}">
                  <a16:creationId xmlns:a16="http://schemas.microsoft.com/office/drawing/2014/main" id="{A8726361-7A49-36AC-A2A8-E19DC70BD600}"/>
                </a:ext>
              </a:extLst>
            </p:cNvPr>
            <p:cNvCxnSpPr>
              <a:cxnSpLocks noGrp="1" noRot="1" noMove="1" noResize="1" noEditPoints="1" noAdjustHandles="1" noChangeArrowheads="1" noChangeShapeType="1"/>
            </p:cNvCxnSpPr>
            <p:nvPr/>
          </p:nvCxnSpPr>
          <p:spPr>
            <a:xfrm>
              <a:off x="4524347" y="3592324"/>
              <a:ext cx="0" cy="1557652"/>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cxnSp>
          <p:nvCxnSpPr>
            <p:cNvPr id="413" name="直線矢印コネクタ 103">
              <a:extLst>
                <a:ext uri="{FF2B5EF4-FFF2-40B4-BE49-F238E27FC236}">
                  <a16:creationId xmlns:a16="http://schemas.microsoft.com/office/drawing/2014/main" id="{A5CF5E7C-EAAA-9057-28E8-084143AD2461}"/>
                </a:ext>
              </a:extLst>
            </p:cNvPr>
            <p:cNvCxnSpPr>
              <a:cxnSpLocks noGrp="1" noRot="1" noMove="1" noResize="1" noEditPoints="1" noAdjustHandles="1" noChangeArrowheads="1" noChangeShapeType="1"/>
            </p:cNvCxnSpPr>
            <p:nvPr/>
          </p:nvCxnSpPr>
          <p:spPr>
            <a:xfrm>
              <a:off x="3813630" y="3499881"/>
              <a:ext cx="122316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4" name="円/楕円 111">
              <a:extLst>
                <a:ext uri="{FF2B5EF4-FFF2-40B4-BE49-F238E27FC236}">
                  <a16:creationId xmlns:a16="http://schemas.microsoft.com/office/drawing/2014/main" id="{12E13B5D-D34C-87BA-E3A3-47C396900890}"/>
                </a:ext>
              </a:extLst>
            </p:cNvPr>
            <p:cNvSpPr>
              <a:spLocks noGrp="1" noRot="1" noMove="1" noResize="1" noEditPoints="1" noAdjustHandles="1" noChangeArrowheads="1" noChangeShapeType="1"/>
            </p:cNvSpPr>
            <p:nvPr/>
          </p:nvSpPr>
          <p:spPr>
            <a:xfrm>
              <a:off x="4447267" y="3422801"/>
              <a:ext cx="154161" cy="154161"/>
            </a:xfrm>
            <a:prstGeom prst="ellipse">
              <a:avLst/>
            </a:prstGeom>
            <a:solidFill>
              <a:schemeClr val="tx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15" name="直線矢印コネクタ 130">
              <a:extLst>
                <a:ext uri="{FF2B5EF4-FFF2-40B4-BE49-F238E27FC236}">
                  <a16:creationId xmlns:a16="http://schemas.microsoft.com/office/drawing/2014/main" id="{E1109BA5-D99C-63CF-4368-F32F2C00F676}"/>
                </a:ext>
              </a:extLst>
            </p:cNvPr>
            <p:cNvCxnSpPr>
              <a:cxnSpLocks noGrp="1" noRot="1" noMove="1" noResize="1" noEditPoints="1" noAdjustHandles="1" noChangeArrowheads="1" noChangeShapeType="1"/>
              <a:stCxn id="419" idx="2"/>
            </p:cNvCxnSpPr>
            <p:nvPr/>
          </p:nvCxnSpPr>
          <p:spPr>
            <a:xfrm>
              <a:off x="5966722" y="4589678"/>
              <a:ext cx="4143" cy="580889"/>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416" name="グループ化 138">
              <a:extLst>
                <a:ext uri="{FF2B5EF4-FFF2-40B4-BE49-F238E27FC236}">
                  <a16:creationId xmlns:a16="http://schemas.microsoft.com/office/drawing/2014/main" id="{6A1049C1-5768-0D72-CDF3-5498FF07DDA7}"/>
                </a:ext>
              </a:extLst>
            </p:cNvPr>
            <p:cNvGrpSpPr>
              <a:grpSpLocks noGrp="1" noUngrp="1" noRot="1" noMove="1" noResize="1"/>
            </p:cNvGrpSpPr>
            <p:nvPr/>
          </p:nvGrpSpPr>
          <p:grpSpPr>
            <a:xfrm>
              <a:off x="3343067" y="5189686"/>
              <a:ext cx="3611630" cy="1309108"/>
              <a:chOff x="4289083" y="8237024"/>
              <a:chExt cx="3611630" cy="1309108"/>
            </a:xfrm>
          </p:grpSpPr>
          <p:grpSp>
            <p:nvGrpSpPr>
              <p:cNvPr id="423" name="グループ化 139">
                <a:extLst>
                  <a:ext uri="{FF2B5EF4-FFF2-40B4-BE49-F238E27FC236}">
                    <a16:creationId xmlns:a16="http://schemas.microsoft.com/office/drawing/2014/main" id="{26EC7D23-B8D5-9EB8-91FB-7C3D4F6FCDF6}"/>
                  </a:ext>
                </a:extLst>
              </p:cNvPr>
              <p:cNvGrpSpPr>
                <a:grpSpLocks noGrp="1" noUngrp="1" noRot="1" noMove="1" noResize="1"/>
              </p:cNvGrpSpPr>
              <p:nvPr/>
            </p:nvGrpSpPr>
            <p:grpSpPr>
              <a:xfrm>
                <a:off x="4289083" y="8237024"/>
                <a:ext cx="3611630" cy="1309108"/>
                <a:chOff x="4289083" y="8260008"/>
                <a:chExt cx="3611630" cy="1309108"/>
              </a:xfrm>
            </p:grpSpPr>
            <p:sp>
              <p:nvSpPr>
                <p:cNvPr id="425" name="角丸四角形 141">
                  <a:extLst>
                    <a:ext uri="{FF2B5EF4-FFF2-40B4-BE49-F238E27FC236}">
                      <a16:creationId xmlns:a16="http://schemas.microsoft.com/office/drawing/2014/main" id="{F58110FD-198C-2A3C-D877-D6A7420F3106}"/>
                    </a:ext>
                  </a:extLst>
                </p:cNvPr>
                <p:cNvSpPr>
                  <a:spLocks noGrp="1" noRot="1" noMove="1" noResize="1" noEditPoints="1" noAdjustHandles="1" noChangeArrowheads="1" noChangeShapeType="1"/>
                </p:cNvSpPr>
                <p:nvPr/>
              </p:nvSpPr>
              <p:spPr>
                <a:xfrm>
                  <a:off x="4289083" y="8260008"/>
                  <a:ext cx="3490927" cy="130910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6" name="テキスト ボックス 142">
                  <a:extLst>
                    <a:ext uri="{FF2B5EF4-FFF2-40B4-BE49-F238E27FC236}">
                      <a16:creationId xmlns:a16="http://schemas.microsoft.com/office/drawing/2014/main" id="{C31EFB83-720C-E83C-01E4-960AF91AA420}"/>
                    </a:ext>
                  </a:extLst>
                </p:cNvPr>
                <p:cNvSpPr txBox="1">
                  <a:spLocks noGrp="1" noRot="1" noMove="1" noResize="1" noEditPoints="1" noAdjustHandles="1" noChangeArrowheads="1" noChangeShapeType="1"/>
                </p:cNvSpPr>
                <p:nvPr/>
              </p:nvSpPr>
              <p:spPr>
                <a:xfrm>
                  <a:off x="4473674" y="8294099"/>
                  <a:ext cx="3427039" cy="461665"/>
                </a:xfrm>
                <a:prstGeom prst="rect">
                  <a:avLst/>
                </a:prstGeom>
                <a:noFill/>
              </p:spPr>
              <p:txBody>
                <a:bodyPr wrap="square" rtlCol="0">
                  <a:spAutoFit/>
                </a:bodyPr>
                <a:lstStyle/>
                <a:p>
                  <a:r>
                    <a:rPr lang="en-US" altLang="ja-JP" sz="2400" b="1" dirty="0"/>
                    <a:t>Parameter Estimation</a:t>
                  </a:r>
                  <a:endParaRPr lang="ja-JP" altLang="en-US" sz="2400" b="1"/>
                </a:p>
              </p:txBody>
            </p:sp>
            <p:sp>
              <p:nvSpPr>
                <p:cNvPr id="427" name="角丸四角形 143">
                  <a:extLst>
                    <a:ext uri="{FF2B5EF4-FFF2-40B4-BE49-F238E27FC236}">
                      <a16:creationId xmlns:a16="http://schemas.microsoft.com/office/drawing/2014/main" id="{95A5B100-E4E4-BAFC-B580-61814416643C}"/>
                    </a:ext>
                  </a:extLst>
                </p:cNvPr>
                <p:cNvSpPr>
                  <a:spLocks noGrp="1" noRot="1" noMove="1" noResize="1" noEditPoints="1" noAdjustHandles="1" noChangeArrowheads="1" noChangeShapeType="1"/>
                </p:cNvSpPr>
                <p:nvPr/>
              </p:nvSpPr>
              <p:spPr>
                <a:xfrm>
                  <a:off x="4694198" y="8776287"/>
                  <a:ext cx="2718860" cy="65953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24" name="テキスト ボックス 140">
                <a:extLst>
                  <a:ext uri="{FF2B5EF4-FFF2-40B4-BE49-F238E27FC236}">
                    <a16:creationId xmlns:a16="http://schemas.microsoft.com/office/drawing/2014/main" id="{41C5A16E-89C4-136C-B002-61AAB15B1432}"/>
                  </a:ext>
                </a:extLst>
              </p:cNvPr>
              <p:cNvSpPr txBox="1">
                <a:spLocks noGrp="1" noRot="1" noMove="1" noResize="1" noEditPoints="1" noAdjustHandles="1" noChangeArrowheads="1" noChangeShapeType="1"/>
              </p:cNvSpPr>
              <p:nvPr/>
            </p:nvSpPr>
            <p:spPr>
              <a:xfrm>
                <a:off x="5328057" y="8863648"/>
                <a:ext cx="1666516" cy="461665"/>
              </a:xfrm>
              <a:prstGeom prst="rect">
                <a:avLst/>
              </a:prstGeom>
              <a:noFill/>
            </p:spPr>
            <p:txBody>
              <a:bodyPr wrap="square" rtlCol="0">
                <a:spAutoFit/>
              </a:bodyPr>
              <a:lstStyle/>
              <a:p>
                <a:r>
                  <a:rPr lang="en-US" altLang="ja-JP" sz="2400" b="1" dirty="0"/>
                  <a:t>SSOGMM</a:t>
                </a:r>
                <a:endParaRPr lang="ja-JP" altLang="en-US" sz="2400" b="1"/>
              </a:p>
            </p:txBody>
          </p:sp>
        </p:grpSp>
        <p:cxnSp>
          <p:nvCxnSpPr>
            <p:cNvPr id="417" name="直線矢印コネクタ 144">
              <a:extLst>
                <a:ext uri="{FF2B5EF4-FFF2-40B4-BE49-F238E27FC236}">
                  <a16:creationId xmlns:a16="http://schemas.microsoft.com/office/drawing/2014/main" id="{A12B9E87-D738-E640-5AEF-C57A1E823459}"/>
                </a:ext>
              </a:extLst>
            </p:cNvPr>
            <p:cNvCxnSpPr>
              <a:cxnSpLocks noGrp="1" noRot="1" noMove="1" noResize="1" noEditPoints="1" noAdjustHandles="1" noChangeArrowheads="1" noChangeShapeType="1"/>
            </p:cNvCxnSpPr>
            <p:nvPr/>
          </p:nvCxnSpPr>
          <p:spPr>
            <a:xfrm>
              <a:off x="6833995" y="5844240"/>
              <a:ext cx="62946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18" name="テキスト ボックス 145">
                  <a:extLst>
                    <a:ext uri="{FF2B5EF4-FFF2-40B4-BE49-F238E27FC236}">
                      <a16:creationId xmlns:a16="http://schemas.microsoft.com/office/drawing/2014/main" id="{EAD0BCE1-90C2-B428-FAA2-4A579ED4009E}"/>
                    </a:ext>
                  </a:extLst>
                </p:cNvPr>
                <p:cNvSpPr txBox="1">
                  <a:spLocks noGrp="1" noRot="1" noMove="1" noResize="1" noEditPoints="1" noAdjustHandles="1" noChangeArrowheads="1" noChangeShapeType="1"/>
                </p:cNvSpPr>
                <p:nvPr/>
              </p:nvSpPr>
              <p:spPr>
                <a:xfrm>
                  <a:off x="7061851" y="5446978"/>
                  <a:ext cx="372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𝜃</m:t>
                            </m:r>
                          </m:e>
                          <m:sup>
                            <m:r>
                              <a:rPr lang="en-US" altLang="ja-JP" sz="2400" i="1">
                                <a:latin typeface="Cambria Math" panose="02040503050406030204" pitchFamily="18" charset="0"/>
                              </a:rPr>
                              <m:t>∗</m:t>
                            </m:r>
                          </m:sup>
                        </m:sSup>
                      </m:oMath>
                    </m:oMathPara>
                  </a14:m>
                  <a:endParaRPr lang="ja-JP" altLang="en-US" sz="2400"/>
                </a:p>
              </p:txBody>
            </p:sp>
          </mc:Choice>
          <mc:Fallback xmlns="">
            <p:sp>
              <p:nvSpPr>
                <p:cNvPr id="418" name="テキスト ボックス 145">
                  <a:extLst>
                    <a:ext uri="{FF2B5EF4-FFF2-40B4-BE49-F238E27FC236}">
                      <a16:creationId xmlns:a16="http://schemas.microsoft.com/office/drawing/2014/main" id="{EAD0BCE1-90C2-B428-FAA2-4A579ED4009E}"/>
                    </a:ext>
                  </a:extLst>
                </p:cNvPr>
                <p:cNvSpPr txBox="1">
                  <a:spLocks noGrp="1" noRot="1" noChangeAspect="1" noMove="1" noResize="1" noEditPoints="1" noAdjustHandles="1" noChangeArrowheads="1" noChangeShapeType="1" noTextEdit="1"/>
                </p:cNvSpPr>
                <p:nvPr/>
              </p:nvSpPr>
              <p:spPr>
                <a:xfrm>
                  <a:off x="7061851" y="5446978"/>
                  <a:ext cx="372474" cy="369332"/>
                </a:xfrm>
                <a:prstGeom prst="rect">
                  <a:avLst/>
                </a:prstGeom>
                <a:blipFill>
                  <a:blip r:embed="rId20"/>
                  <a:stretch>
                    <a:fillRect l="-15625"/>
                  </a:stretch>
                </a:blipFill>
              </p:spPr>
              <p:txBody>
                <a:bodyPr/>
                <a:lstStyle/>
                <a:p>
                  <a:r>
                    <a:rPr lang="en-JP">
                      <a:noFill/>
                    </a:rPr>
                    <a:t> </a:t>
                  </a:r>
                </a:p>
              </p:txBody>
            </p:sp>
          </mc:Fallback>
        </mc:AlternateContent>
        <p:sp>
          <p:nvSpPr>
            <p:cNvPr id="419" name="角丸四角形 168">
              <a:extLst>
                <a:ext uri="{FF2B5EF4-FFF2-40B4-BE49-F238E27FC236}">
                  <a16:creationId xmlns:a16="http://schemas.microsoft.com/office/drawing/2014/main" id="{A30BC7A2-3ADA-84C1-4642-25C2ADD5DA3D}"/>
                </a:ext>
              </a:extLst>
            </p:cNvPr>
            <p:cNvSpPr>
              <a:spLocks noGrp="1" noRot="1" noMove="1" noResize="1" noEditPoints="1" noAdjustHandles="1" noChangeArrowheads="1" noChangeShapeType="1"/>
            </p:cNvSpPr>
            <p:nvPr/>
          </p:nvSpPr>
          <p:spPr>
            <a:xfrm>
              <a:off x="5045235" y="2763288"/>
              <a:ext cx="1842973" cy="1826390"/>
            </a:xfrm>
            <a:prstGeom prst="roundRect">
              <a:avLst/>
            </a:prstGeom>
            <a:solidFill>
              <a:schemeClr val="bg1"/>
            </a:solid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0" name="テキスト ボックス 169">
              <a:extLst>
                <a:ext uri="{FF2B5EF4-FFF2-40B4-BE49-F238E27FC236}">
                  <a16:creationId xmlns:a16="http://schemas.microsoft.com/office/drawing/2014/main" id="{D64E36B1-B632-C128-1914-A49C053C6BC2}"/>
                </a:ext>
              </a:extLst>
            </p:cNvPr>
            <p:cNvSpPr txBox="1">
              <a:spLocks noGrp="1" noRot="1" noMove="1" noResize="1" noEditPoints="1" noAdjustHandles="1" noChangeArrowheads="1" noChangeShapeType="1"/>
            </p:cNvSpPr>
            <p:nvPr/>
          </p:nvSpPr>
          <p:spPr>
            <a:xfrm>
              <a:off x="5193632" y="3199429"/>
              <a:ext cx="1897657" cy="954107"/>
            </a:xfrm>
            <a:prstGeom prst="rect">
              <a:avLst/>
            </a:prstGeom>
            <a:noFill/>
          </p:spPr>
          <p:txBody>
            <a:bodyPr wrap="square">
              <a:spAutoFit/>
            </a:bodyPr>
            <a:lstStyle/>
            <a:p>
              <a:r>
                <a:rPr lang="en-US" altLang="ja-JP" sz="2800" b="1" dirty="0"/>
                <a:t>Mode </a:t>
              </a:r>
              <a:br>
                <a:rPr lang="en-US" altLang="ja-JP" sz="2800" b="1" dirty="0"/>
              </a:br>
              <a:r>
                <a:rPr lang="en-US" altLang="ja-JP" sz="2800" b="1" dirty="0"/>
                <a:t>Estimator</a:t>
              </a:r>
              <a:endParaRPr lang="ja-JP" altLang="en-US" sz="2800"/>
            </a:p>
          </p:txBody>
        </p:sp>
        <p:sp>
          <p:nvSpPr>
            <p:cNvPr id="421" name="テキスト ボックス 93">
              <a:extLst>
                <a:ext uri="{FF2B5EF4-FFF2-40B4-BE49-F238E27FC236}">
                  <a16:creationId xmlns:a16="http://schemas.microsoft.com/office/drawing/2014/main" id="{8E666F55-4CD2-0B9D-27FA-5E080BDD44AE}"/>
                </a:ext>
              </a:extLst>
            </p:cNvPr>
            <p:cNvSpPr txBox="1">
              <a:spLocks noGrp="1" noRot="1" noMove="1" noResize="1" noEditPoints="1" noAdjustHandles="1" noChangeArrowheads="1" noChangeShapeType="1"/>
            </p:cNvSpPr>
            <p:nvPr/>
          </p:nvSpPr>
          <p:spPr>
            <a:xfrm>
              <a:off x="3801038" y="3005609"/>
              <a:ext cx="1191480" cy="461665"/>
            </a:xfrm>
            <a:prstGeom prst="rect">
              <a:avLst/>
            </a:prstGeom>
            <a:noFill/>
          </p:spPr>
          <p:txBody>
            <a:bodyPr wrap="none" rtlCol="0">
              <a:spAutoFit/>
            </a:bodyPr>
            <a:lstStyle/>
            <a:p>
              <a:r>
                <a:rPr lang="en-US" altLang="ja-JP" sz="2400" b="1" dirty="0"/>
                <a:t>Glucose</a:t>
              </a:r>
              <a:endParaRPr lang="ja-JP" altLang="en-US" sz="2400" b="1"/>
            </a:p>
          </p:txBody>
        </p:sp>
        <p:sp>
          <p:nvSpPr>
            <p:cNvPr id="422" name="テキスト ボックス 93">
              <a:extLst>
                <a:ext uri="{FF2B5EF4-FFF2-40B4-BE49-F238E27FC236}">
                  <a16:creationId xmlns:a16="http://schemas.microsoft.com/office/drawing/2014/main" id="{EF3ECB72-EA99-FE8F-A6DF-DA0908A8081D}"/>
                </a:ext>
              </a:extLst>
            </p:cNvPr>
            <p:cNvSpPr txBox="1">
              <a:spLocks noGrp="1" noRot="1" noMove="1" noResize="1" noEditPoints="1" noAdjustHandles="1" noChangeArrowheads="1" noChangeShapeType="1"/>
            </p:cNvSpPr>
            <p:nvPr/>
          </p:nvSpPr>
          <p:spPr>
            <a:xfrm>
              <a:off x="6080291" y="4649290"/>
              <a:ext cx="939681" cy="461665"/>
            </a:xfrm>
            <a:prstGeom prst="rect">
              <a:avLst/>
            </a:prstGeom>
            <a:noFill/>
          </p:spPr>
          <p:txBody>
            <a:bodyPr wrap="none" rtlCol="0">
              <a:spAutoFit/>
            </a:bodyPr>
            <a:lstStyle/>
            <a:p>
              <a:r>
                <a:rPr lang="en-US" altLang="ja-JP" sz="2400" b="1" dirty="0"/>
                <a:t>Mode</a:t>
              </a:r>
              <a:endParaRPr lang="ja-JP" altLang="en-US" sz="2400" b="1"/>
            </a:p>
          </p:txBody>
        </p:sp>
      </p:grpSp>
      <p:cxnSp>
        <p:nvCxnSpPr>
          <p:cNvPr id="440" name="直線矢印コネクタ 130">
            <a:extLst>
              <a:ext uri="{FF2B5EF4-FFF2-40B4-BE49-F238E27FC236}">
                <a16:creationId xmlns:a16="http://schemas.microsoft.com/office/drawing/2014/main" id="{E42BC358-5513-834A-3259-0FFF2EE1574A}"/>
              </a:ext>
            </a:extLst>
          </p:cNvPr>
          <p:cNvCxnSpPr>
            <a:cxnSpLocks noGrp="1" noRot="1" noMove="1" noResize="1" noEditPoints="1" noAdjustHandles="1" noChangeArrowheads="1" noChangeShapeType="1"/>
          </p:cNvCxnSpPr>
          <p:nvPr/>
        </p:nvCxnSpPr>
        <p:spPr>
          <a:xfrm>
            <a:off x="11203106" y="24958970"/>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535" name="テキスト ボックス 6">
            <a:extLst>
              <a:ext uri="{FF2B5EF4-FFF2-40B4-BE49-F238E27FC236}">
                <a16:creationId xmlns:a16="http://schemas.microsoft.com/office/drawing/2014/main" id="{B6936424-45D0-3475-A2CB-ED3293FDCCD7}"/>
              </a:ext>
            </a:extLst>
          </p:cNvPr>
          <p:cNvSpPr txBox="1">
            <a:spLocks noGrp="1" noRot="1" noMove="1" noResize="1" noEditPoints="1" noAdjustHandles="1" noChangeArrowheads="1" noChangeShapeType="1"/>
          </p:cNvSpPr>
          <p:nvPr/>
        </p:nvSpPr>
        <p:spPr>
          <a:xfrm>
            <a:off x="1647998" y="18326033"/>
            <a:ext cx="1510326"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536" name="テキスト ボックス 6">
            <a:extLst>
              <a:ext uri="{FF2B5EF4-FFF2-40B4-BE49-F238E27FC236}">
                <a16:creationId xmlns:a16="http://schemas.microsoft.com/office/drawing/2014/main" id="{C2C34185-9BDE-03B8-635B-9E3F1FC444DF}"/>
              </a:ext>
            </a:extLst>
          </p:cNvPr>
          <p:cNvSpPr txBox="1">
            <a:spLocks noGrp="1" noRot="1" noMove="1" noResize="1" noEditPoints="1" noAdjustHandles="1" noChangeArrowheads="1" noChangeShapeType="1"/>
          </p:cNvSpPr>
          <p:nvPr/>
        </p:nvSpPr>
        <p:spPr>
          <a:xfrm>
            <a:off x="1642268" y="22585263"/>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grpSp>
        <p:nvGrpSpPr>
          <p:cNvPr id="537" name="Group 536">
            <a:extLst>
              <a:ext uri="{FF2B5EF4-FFF2-40B4-BE49-F238E27FC236}">
                <a16:creationId xmlns:a16="http://schemas.microsoft.com/office/drawing/2014/main" id="{8131E2BE-C2E9-FD36-0300-D749DD331705}"/>
              </a:ext>
            </a:extLst>
          </p:cNvPr>
          <p:cNvGrpSpPr>
            <a:grpSpLocks noGrp="1" noUngrp="1" noRot="1" noMove="1" noResize="1"/>
          </p:cNvGrpSpPr>
          <p:nvPr/>
        </p:nvGrpSpPr>
        <p:grpSpPr>
          <a:xfrm>
            <a:off x="5107496" y="24355925"/>
            <a:ext cx="1348719" cy="1189214"/>
            <a:chOff x="4065224" y="1584616"/>
            <a:chExt cx="2077237" cy="1831575"/>
          </a:xfrm>
        </p:grpSpPr>
        <p:sp>
          <p:nvSpPr>
            <p:cNvPr id="538" name="Oval 537">
              <a:extLst>
                <a:ext uri="{FF2B5EF4-FFF2-40B4-BE49-F238E27FC236}">
                  <a16:creationId xmlns:a16="http://schemas.microsoft.com/office/drawing/2014/main" id="{90AEE652-DC43-50A6-881F-69296C86A315}"/>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9" name="Oval 538">
              <a:extLst>
                <a:ext uri="{FF2B5EF4-FFF2-40B4-BE49-F238E27FC236}">
                  <a16:creationId xmlns:a16="http://schemas.microsoft.com/office/drawing/2014/main" id="{ED3CF307-62BC-EDE0-C443-8D57694D0BE4}"/>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0" name="Oval 539">
              <a:extLst>
                <a:ext uri="{FF2B5EF4-FFF2-40B4-BE49-F238E27FC236}">
                  <a16:creationId xmlns:a16="http://schemas.microsoft.com/office/drawing/2014/main" id="{01AEA2AF-A5C1-9C54-34AA-02A5E21A96B3}"/>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1" name="Oval 540">
              <a:extLst>
                <a:ext uri="{FF2B5EF4-FFF2-40B4-BE49-F238E27FC236}">
                  <a16:creationId xmlns:a16="http://schemas.microsoft.com/office/drawing/2014/main" id="{0C121209-9F69-1067-1E70-4BD059915ADB}"/>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2" name="Oval 541">
              <a:extLst>
                <a:ext uri="{FF2B5EF4-FFF2-40B4-BE49-F238E27FC236}">
                  <a16:creationId xmlns:a16="http://schemas.microsoft.com/office/drawing/2014/main" id="{E5DFB8EC-1CF0-48C4-56CE-8CF277F3BDB7}"/>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3" name="Oval 542">
              <a:extLst>
                <a:ext uri="{FF2B5EF4-FFF2-40B4-BE49-F238E27FC236}">
                  <a16:creationId xmlns:a16="http://schemas.microsoft.com/office/drawing/2014/main" id="{26866D74-DE13-7276-DF06-993A35956F9B}"/>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4" name="Oval 543">
              <a:extLst>
                <a:ext uri="{FF2B5EF4-FFF2-40B4-BE49-F238E27FC236}">
                  <a16:creationId xmlns:a16="http://schemas.microsoft.com/office/drawing/2014/main" id="{BE137F2C-303F-0ECD-F23C-6A0DB866DC81}"/>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5" name="Oval 544">
              <a:extLst>
                <a:ext uri="{FF2B5EF4-FFF2-40B4-BE49-F238E27FC236}">
                  <a16:creationId xmlns:a16="http://schemas.microsoft.com/office/drawing/2014/main" id="{92FFECF3-114D-0966-6B29-8484214D4256}"/>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6" name="Oval 545">
              <a:extLst>
                <a:ext uri="{FF2B5EF4-FFF2-40B4-BE49-F238E27FC236}">
                  <a16:creationId xmlns:a16="http://schemas.microsoft.com/office/drawing/2014/main" id="{226B3D35-31C0-46A1-224E-EFDA592AF713}"/>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7" name="Oval 546">
              <a:extLst>
                <a:ext uri="{FF2B5EF4-FFF2-40B4-BE49-F238E27FC236}">
                  <a16:creationId xmlns:a16="http://schemas.microsoft.com/office/drawing/2014/main" id="{82F501FE-A657-B902-21E5-3D0371E7FA3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8" name="Oval 547">
              <a:extLst>
                <a:ext uri="{FF2B5EF4-FFF2-40B4-BE49-F238E27FC236}">
                  <a16:creationId xmlns:a16="http://schemas.microsoft.com/office/drawing/2014/main" id="{AD22474F-5724-3EED-8300-DF259E39D7AD}"/>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9" name="Oval 548">
              <a:extLst>
                <a:ext uri="{FF2B5EF4-FFF2-40B4-BE49-F238E27FC236}">
                  <a16:creationId xmlns:a16="http://schemas.microsoft.com/office/drawing/2014/main" id="{4BB46A1C-DD6F-3F45-92E3-35C847A9729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50" name="Straight Connector 549">
              <a:extLst>
                <a:ext uri="{FF2B5EF4-FFF2-40B4-BE49-F238E27FC236}">
                  <a16:creationId xmlns:a16="http://schemas.microsoft.com/office/drawing/2014/main" id="{8A3598A4-CB52-0C16-7E13-45364F1AC221}"/>
                </a:ext>
              </a:extLst>
            </p:cNvPr>
            <p:cNvCxnSpPr>
              <a:cxnSpLocks noGrp="1" noRot="1" noMove="1" noResize="1" noEditPoints="1" noAdjustHandles="1" noChangeArrowheads="1" noChangeShapeType="1"/>
              <a:stCxn id="538" idx="6"/>
              <a:endCxn id="541"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F5D63270-F3EB-7472-8D73-DC01C2587DEE}"/>
                </a:ext>
              </a:extLst>
            </p:cNvPr>
            <p:cNvCxnSpPr>
              <a:cxnSpLocks noGrp="1" noRot="1" noMove="1" noResize="1" noEditPoints="1" noAdjustHandles="1" noChangeArrowheads="1" noChangeShapeType="1"/>
              <a:stCxn id="539" idx="6"/>
              <a:endCxn id="542"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1071E03F-8484-BC0E-697A-228ECE4CAF4F}"/>
                </a:ext>
              </a:extLst>
            </p:cNvPr>
            <p:cNvCxnSpPr>
              <a:cxnSpLocks noGrp="1" noRot="1" noMove="1" noResize="1" noEditPoints="1" noAdjustHandles="1" noChangeArrowheads="1" noChangeShapeType="1"/>
              <a:stCxn id="538" idx="6"/>
              <a:endCxn id="542"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A199F56E-587D-AAD6-5A23-D697CE28D2EE}"/>
                </a:ext>
              </a:extLst>
            </p:cNvPr>
            <p:cNvCxnSpPr>
              <a:cxnSpLocks noGrp="1" noRot="1" noMove="1" noResize="1" noEditPoints="1" noAdjustHandles="1" noChangeArrowheads="1" noChangeShapeType="1"/>
              <a:stCxn id="539" idx="6"/>
              <a:endCxn id="543"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81C6A9E1-A37D-B95E-D421-6C918F9F5398}"/>
                </a:ext>
              </a:extLst>
            </p:cNvPr>
            <p:cNvCxnSpPr>
              <a:cxnSpLocks noGrp="1" noRot="1" noMove="1" noResize="1" noEditPoints="1" noAdjustHandles="1" noChangeArrowheads="1" noChangeShapeType="1"/>
              <a:stCxn id="539" idx="6"/>
              <a:endCxn id="541"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2D9F2D5E-21B9-B61C-E422-721A51ED768F}"/>
                </a:ext>
              </a:extLst>
            </p:cNvPr>
            <p:cNvCxnSpPr>
              <a:cxnSpLocks noGrp="1" noRot="1" noMove="1" noResize="1" noEditPoints="1" noAdjustHandles="1" noChangeArrowheads="1" noChangeShapeType="1"/>
              <a:stCxn id="540"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30F7BA2F-B452-CA0A-6E42-90E4A6ABE9FF}"/>
                </a:ext>
              </a:extLst>
            </p:cNvPr>
            <p:cNvCxnSpPr>
              <a:cxnSpLocks noGrp="1" noRot="1" noMove="1" noResize="1" noEditPoints="1" noAdjustHandles="1" noChangeArrowheads="1" noChangeShapeType="1"/>
              <a:stCxn id="538" idx="6"/>
              <a:endCxn id="543"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691FF61-A796-99D1-6766-62FE951CED16}"/>
                </a:ext>
              </a:extLst>
            </p:cNvPr>
            <p:cNvCxnSpPr>
              <a:cxnSpLocks noGrp="1" noRot="1" noMove="1" noResize="1" noEditPoints="1" noAdjustHandles="1" noChangeArrowheads="1" noChangeShapeType="1"/>
              <a:stCxn id="540" idx="6"/>
              <a:endCxn id="544"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AED197C-247C-67FC-21ED-3838975DEE2C}"/>
                </a:ext>
              </a:extLst>
            </p:cNvPr>
            <p:cNvCxnSpPr>
              <a:cxnSpLocks noGrp="1" noRot="1" noMove="1" noResize="1" noEditPoints="1" noAdjustHandles="1" noChangeArrowheads="1" noChangeShapeType="1"/>
              <a:stCxn id="543" idx="6"/>
              <a:endCxn id="546"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250D3440-A95E-2015-C1B6-031ED7D76DF5}"/>
                </a:ext>
              </a:extLst>
            </p:cNvPr>
            <p:cNvCxnSpPr>
              <a:cxnSpLocks noGrp="1" noRot="1" noMove="1" noResize="1" noEditPoints="1" noAdjustHandles="1" noChangeArrowheads="1" noChangeShapeType="1"/>
              <a:stCxn id="542" idx="6"/>
              <a:endCxn id="545"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247E166-792F-EFF2-429B-62F7B649985D}"/>
                </a:ext>
              </a:extLst>
            </p:cNvPr>
            <p:cNvCxnSpPr>
              <a:cxnSpLocks noGrp="1" noRot="1" noMove="1" noResize="1" noEditPoints="1" noAdjustHandles="1" noChangeArrowheads="1" noChangeShapeType="1"/>
              <a:stCxn id="546" idx="2"/>
              <a:endCxn id="541"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695F924C-597F-6812-C326-F71B0F266F0D}"/>
                </a:ext>
              </a:extLst>
            </p:cNvPr>
            <p:cNvCxnSpPr>
              <a:cxnSpLocks noGrp="1" noRot="1" noMove="1" noResize="1" noEditPoints="1" noAdjustHandles="1" noChangeArrowheads="1" noChangeShapeType="1"/>
              <a:stCxn id="547" idx="2"/>
              <a:endCxn id="542"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1F384820-0A1C-5ACD-A60E-CFBA5F802E05}"/>
                </a:ext>
              </a:extLst>
            </p:cNvPr>
            <p:cNvCxnSpPr>
              <a:cxnSpLocks noGrp="1" noRot="1" noMove="1" noResize="1" noEditPoints="1" noAdjustHandles="1" noChangeArrowheads="1" noChangeShapeType="1"/>
              <a:stCxn id="547" idx="2"/>
              <a:endCxn id="543"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2C73B1FB-D5EA-8B4F-DA76-7645666DAEFA}"/>
                </a:ext>
              </a:extLst>
            </p:cNvPr>
            <p:cNvCxnSpPr>
              <a:cxnSpLocks noGrp="1" noRot="1" noMove="1" noResize="1" noEditPoints="1" noAdjustHandles="1" noChangeArrowheads="1" noChangeShapeType="1"/>
              <a:stCxn id="546" idx="2"/>
              <a:endCxn id="542"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30210D89-062B-9457-AF26-A70E8BECC19A}"/>
                </a:ext>
              </a:extLst>
            </p:cNvPr>
            <p:cNvCxnSpPr>
              <a:cxnSpLocks noGrp="1" noRot="1" noMove="1" noResize="1" noEditPoints="1" noAdjustHandles="1" noChangeArrowheads="1" noChangeShapeType="1"/>
              <a:stCxn id="545" idx="2"/>
              <a:endCxn id="541"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4B7AB3D4-889E-6BCA-B920-DA1CBBD757EA}"/>
                </a:ext>
              </a:extLst>
            </p:cNvPr>
            <p:cNvCxnSpPr>
              <a:cxnSpLocks noGrp="1" noRot="1" noMove="1" noResize="1" noEditPoints="1" noAdjustHandles="1" noChangeArrowheads="1" noChangeShapeType="1"/>
              <a:stCxn id="539" idx="6"/>
              <a:endCxn id="544"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063B14B6-EA40-0B77-DA57-9425D9B06217}"/>
                </a:ext>
              </a:extLst>
            </p:cNvPr>
            <p:cNvCxnSpPr>
              <a:cxnSpLocks noGrp="1" noRot="1" noMove="1" noResize="1" noEditPoints="1" noAdjustHandles="1" noChangeArrowheads="1" noChangeShapeType="1"/>
              <a:stCxn id="544" idx="6"/>
              <a:endCxn id="546"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CB2D9BA-4156-0945-0219-3440AE265EC5}"/>
                </a:ext>
              </a:extLst>
            </p:cNvPr>
            <p:cNvCxnSpPr>
              <a:cxnSpLocks noGrp="1" noRot="1" noMove="1" noResize="1" noEditPoints="1" noAdjustHandles="1" noChangeArrowheads="1" noChangeShapeType="1"/>
              <a:stCxn id="547" idx="2"/>
              <a:endCxn id="541"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E661AE98-D6AD-6DB9-F1DD-9B6D5238095D}"/>
                </a:ext>
              </a:extLst>
            </p:cNvPr>
            <p:cNvCxnSpPr>
              <a:cxnSpLocks noGrp="1" noRot="1" noMove="1" noResize="1" noEditPoints="1" noAdjustHandles="1" noChangeArrowheads="1" noChangeShapeType="1"/>
              <a:stCxn id="538" idx="6"/>
              <a:endCxn id="544"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464965DB-6711-C501-CB87-F0A1FBE2FCA8}"/>
                </a:ext>
              </a:extLst>
            </p:cNvPr>
            <p:cNvCxnSpPr>
              <a:cxnSpLocks noGrp="1" noRot="1" noMove="1" noResize="1" noEditPoints="1" noAdjustHandles="1" noChangeArrowheads="1" noChangeShapeType="1"/>
              <a:stCxn id="540" idx="6"/>
              <a:endCxn id="543"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5CCB7E3C-E422-6E04-8B6E-EA6AEC1D20AC}"/>
                </a:ext>
              </a:extLst>
            </p:cNvPr>
            <p:cNvCxnSpPr>
              <a:cxnSpLocks noGrp="1" noRot="1" noMove="1" noResize="1" noEditPoints="1" noAdjustHandles="1" noChangeArrowheads="1" noChangeShapeType="1"/>
              <a:stCxn id="540" idx="6"/>
              <a:endCxn id="541"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1F9BBF4F-50BA-B425-BE24-92995AC66124}"/>
                </a:ext>
              </a:extLst>
            </p:cNvPr>
            <p:cNvCxnSpPr>
              <a:cxnSpLocks noGrp="1" noRot="1" noMove="1" noResize="1" noEditPoints="1" noAdjustHandles="1" noChangeArrowheads="1" noChangeShapeType="1"/>
              <a:stCxn id="548" idx="2"/>
              <a:endCxn id="544"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4377E36-2EBC-1879-C75D-0ED07F8B60FD}"/>
                </a:ext>
              </a:extLst>
            </p:cNvPr>
            <p:cNvCxnSpPr>
              <a:cxnSpLocks noGrp="1" noRot="1" noMove="1" noResize="1" noEditPoints="1" noAdjustHandles="1" noChangeArrowheads="1" noChangeShapeType="1"/>
              <a:stCxn id="544" idx="6"/>
              <a:endCxn id="547"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171BC755-9241-9BE0-B2D2-F5ADF464E479}"/>
                </a:ext>
              </a:extLst>
            </p:cNvPr>
            <p:cNvCxnSpPr>
              <a:cxnSpLocks noGrp="1" noRot="1" noMove="1" noResize="1" noEditPoints="1" noAdjustHandles="1" noChangeArrowheads="1" noChangeShapeType="1"/>
              <a:stCxn id="548" idx="2"/>
              <a:endCxn id="543"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4E4913AA-130C-577C-6C8D-2FCCB7E383FB}"/>
                </a:ext>
              </a:extLst>
            </p:cNvPr>
            <p:cNvCxnSpPr>
              <a:cxnSpLocks noGrp="1" noRot="1" noMove="1" noResize="1" noEditPoints="1" noAdjustHandles="1" noChangeArrowheads="1" noChangeShapeType="1"/>
              <a:stCxn id="544" idx="6"/>
              <a:endCxn id="545"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9FDBB181-C505-8EC5-23A5-A030782B3313}"/>
                </a:ext>
              </a:extLst>
            </p:cNvPr>
            <p:cNvCxnSpPr>
              <a:cxnSpLocks noGrp="1" noRot="1" noMove="1" noResize="1" noEditPoints="1" noAdjustHandles="1" noChangeArrowheads="1" noChangeShapeType="1"/>
              <a:stCxn id="548" idx="2"/>
              <a:endCxn id="542"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B6183740-E01E-6295-562A-CBBB36474D18}"/>
                </a:ext>
              </a:extLst>
            </p:cNvPr>
            <p:cNvCxnSpPr>
              <a:cxnSpLocks noGrp="1" noRot="1" noMove="1" noResize="1" noEditPoints="1" noAdjustHandles="1" noChangeArrowheads="1" noChangeShapeType="1"/>
              <a:stCxn id="548" idx="2"/>
              <a:endCxn id="541"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9F2CB05-5B25-87BE-CD1A-06FBB0A068AC}"/>
                </a:ext>
              </a:extLst>
            </p:cNvPr>
            <p:cNvCxnSpPr>
              <a:cxnSpLocks noGrp="1" noRot="1" noMove="1" noResize="1" noEditPoints="1" noAdjustHandles="1" noChangeArrowheads="1" noChangeShapeType="1"/>
              <a:stCxn id="543" idx="6"/>
              <a:endCxn id="545"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C9E28B90-0962-E0F0-C62E-FEF9C8F76F25}"/>
                </a:ext>
              </a:extLst>
            </p:cNvPr>
            <p:cNvCxnSpPr>
              <a:cxnSpLocks noGrp="1" noRot="1" noMove="1" noResize="1" noEditPoints="1" noAdjustHandles="1" noChangeArrowheads="1" noChangeShapeType="1"/>
              <a:stCxn id="549" idx="2"/>
              <a:endCxn id="545"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F0577B03-F7FA-B1E3-5481-29B419217F45}"/>
                </a:ext>
              </a:extLst>
            </p:cNvPr>
            <p:cNvCxnSpPr>
              <a:cxnSpLocks noGrp="1" noRot="1" noMove="1" noResize="1" noEditPoints="1" noAdjustHandles="1" noChangeArrowheads="1" noChangeShapeType="1"/>
              <a:stCxn id="549" idx="2"/>
              <a:endCxn id="546"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DB2FBB20-C22E-408E-E259-68C30273356C}"/>
                </a:ext>
              </a:extLst>
            </p:cNvPr>
            <p:cNvCxnSpPr>
              <a:cxnSpLocks noGrp="1" noRot="1" noMove="1" noResize="1" noEditPoints="1" noAdjustHandles="1" noChangeArrowheads="1" noChangeShapeType="1"/>
              <a:stCxn id="549" idx="2"/>
              <a:endCxn id="547"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0748B4D3-283F-2F78-6F4D-54BE20757AF2}"/>
                </a:ext>
              </a:extLst>
            </p:cNvPr>
            <p:cNvCxnSpPr>
              <a:cxnSpLocks noGrp="1" noRot="1" noMove="1" noResize="1" noEditPoints="1" noAdjustHandles="1" noChangeArrowheads="1" noChangeShapeType="1"/>
              <a:stCxn id="549" idx="2"/>
              <a:endCxn id="548"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AEF25774-141C-22F8-2364-87FC5C367582}"/>
              </a:ext>
            </a:extLst>
          </p:cNvPr>
          <p:cNvGrpSpPr>
            <a:grpSpLocks noGrp="1" noUngrp="1" noRot="1" noMove="1" noResize="1"/>
          </p:cNvGrpSpPr>
          <p:nvPr/>
        </p:nvGrpSpPr>
        <p:grpSpPr>
          <a:xfrm>
            <a:off x="5128715" y="25677245"/>
            <a:ext cx="1376799" cy="1213973"/>
            <a:chOff x="4065224" y="1584616"/>
            <a:chExt cx="2077237" cy="1831575"/>
          </a:xfrm>
        </p:grpSpPr>
        <p:sp>
          <p:nvSpPr>
            <p:cNvPr id="584" name="Oval 583">
              <a:extLst>
                <a:ext uri="{FF2B5EF4-FFF2-40B4-BE49-F238E27FC236}">
                  <a16:creationId xmlns:a16="http://schemas.microsoft.com/office/drawing/2014/main" id="{EEAFA643-8EB9-9E5F-04C6-BF8E03C2E042}"/>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5" name="Oval 584">
              <a:extLst>
                <a:ext uri="{FF2B5EF4-FFF2-40B4-BE49-F238E27FC236}">
                  <a16:creationId xmlns:a16="http://schemas.microsoft.com/office/drawing/2014/main" id="{9314A43E-FA71-62C8-AE3D-ED7CA9213B52}"/>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6" name="Oval 585">
              <a:extLst>
                <a:ext uri="{FF2B5EF4-FFF2-40B4-BE49-F238E27FC236}">
                  <a16:creationId xmlns:a16="http://schemas.microsoft.com/office/drawing/2014/main" id="{FC8556E7-5369-B27E-2745-EA0E060D34B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7" name="Oval 586">
              <a:extLst>
                <a:ext uri="{FF2B5EF4-FFF2-40B4-BE49-F238E27FC236}">
                  <a16:creationId xmlns:a16="http://schemas.microsoft.com/office/drawing/2014/main" id="{00C35BF1-7D50-94EA-25F3-D2711FF59FC1}"/>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8" name="Oval 587">
              <a:extLst>
                <a:ext uri="{FF2B5EF4-FFF2-40B4-BE49-F238E27FC236}">
                  <a16:creationId xmlns:a16="http://schemas.microsoft.com/office/drawing/2014/main" id="{D241FE2A-8365-191A-C55C-61A4F418A450}"/>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9" name="Oval 588">
              <a:extLst>
                <a:ext uri="{FF2B5EF4-FFF2-40B4-BE49-F238E27FC236}">
                  <a16:creationId xmlns:a16="http://schemas.microsoft.com/office/drawing/2014/main" id="{364827E1-4753-78DE-F616-5B0A7B4B0C65}"/>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0" name="Oval 589">
              <a:extLst>
                <a:ext uri="{FF2B5EF4-FFF2-40B4-BE49-F238E27FC236}">
                  <a16:creationId xmlns:a16="http://schemas.microsoft.com/office/drawing/2014/main" id="{93CEDCCF-E0EE-CE75-064C-D82A76D2459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1" name="Oval 590">
              <a:extLst>
                <a:ext uri="{FF2B5EF4-FFF2-40B4-BE49-F238E27FC236}">
                  <a16:creationId xmlns:a16="http://schemas.microsoft.com/office/drawing/2014/main" id="{C1E0A6D7-A845-CCCB-6729-957C1C40A7B3}"/>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2" name="Oval 591">
              <a:extLst>
                <a:ext uri="{FF2B5EF4-FFF2-40B4-BE49-F238E27FC236}">
                  <a16:creationId xmlns:a16="http://schemas.microsoft.com/office/drawing/2014/main" id="{8F8A07D8-AFED-7FF4-854C-F18535E454B4}"/>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3" name="Oval 592">
              <a:extLst>
                <a:ext uri="{FF2B5EF4-FFF2-40B4-BE49-F238E27FC236}">
                  <a16:creationId xmlns:a16="http://schemas.microsoft.com/office/drawing/2014/main" id="{074EFCDD-4F8B-B241-90FF-5CA73B6EE15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4" name="Oval 593">
              <a:extLst>
                <a:ext uri="{FF2B5EF4-FFF2-40B4-BE49-F238E27FC236}">
                  <a16:creationId xmlns:a16="http://schemas.microsoft.com/office/drawing/2014/main" id="{AE38921A-20AF-D78A-E235-2A6A44D805EE}"/>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5" name="Oval 594">
              <a:extLst>
                <a:ext uri="{FF2B5EF4-FFF2-40B4-BE49-F238E27FC236}">
                  <a16:creationId xmlns:a16="http://schemas.microsoft.com/office/drawing/2014/main" id="{5A338B68-3957-D067-EB75-B8C8E3D3BB3C}"/>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96" name="Straight Connector 595">
              <a:extLst>
                <a:ext uri="{FF2B5EF4-FFF2-40B4-BE49-F238E27FC236}">
                  <a16:creationId xmlns:a16="http://schemas.microsoft.com/office/drawing/2014/main" id="{8B799536-E432-940A-3A7A-22109CAC6691}"/>
                </a:ext>
              </a:extLst>
            </p:cNvPr>
            <p:cNvCxnSpPr>
              <a:cxnSpLocks noGrp="1" noRot="1" noMove="1" noResize="1" noEditPoints="1" noAdjustHandles="1" noChangeArrowheads="1" noChangeShapeType="1"/>
              <a:stCxn id="584" idx="6"/>
              <a:endCxn id="587"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9898DEBF-5A15-1988-50AA-D236A9CCB7C9}"/>
                </a:ext>
              </a:extLst>
            </p:cNvPr>
            <p:cNvCxnSpPr>
              <a:cxnSpLocks noGrp="1" noRot="1" noMove="1" noResize="1" noEditPoints="1" noAdjustHandles="1" noChangeArrowheads="1" noChangeShapeType="1"/>
              <a:stCxn id="585" idx="6"/>
              <a:endCxn id="588"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5A5997C6-CD64-87C3-6BE1-7509DBC39222}"/>
                </a:ext>
              </a:extLst>
            </p:cNvPr>
            <p:cNvCxnSpPr>
              <a:cxnSpLocks noGrp="1" noRot="1" noMove="1" noResize="1" noEditPoints="1" noAdjustHandles="1" noChangeArrowheads="1" noChangeShapeType="1"/>
              <a:stCxn id="584" idx="6"/>
              <a:endCxn id="588"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3DFB0E81-70AA-2DBF-1415-D839D0409293}"/>
                </a:ext>
              </a:extLst>
            </p:cNvPr>
            <p:cNvCxnSpPr>
              <a:cxnSpLocks noGrp="1" noRot="1" noMove="1" noResize="1" noEditPoints="1" noAdjustHandles="1" noChangeArrowheads="1" noChangeShapeType="1"/>
              <a:stCxn id="585" idx="6"/>
              <a:endCxn id="589"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0C87654-0A77-EA90-858D-CF5BD4908B8A}"/>
                </a:ext>
              </a:extLst>
            </p:cNvPr>
            <p:cNvCxnSpPr>
              <a:cxnSpLocks noGrp="1" noRot="1" noMove="1" noResize="1" noEditPoints="1" noAdjustHandles="1" noChangeArrowheads="1" noChangeShapeType="1"/>
              <a:stCxn id="585" idx="6"/>
              <a:endCxn id="587"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22E521D3-2483-73FB-D661-FE1FAD221A5C}"/>
                </a:ext>
              </a:extLst>
            </p:cNvPr>
            <p:cNvCxnSpPr>
              <a:cxnSpLocks noGrp="1" noRot="1" noMove="1" noResize="1" noEditPoints="1" noAdjustHandles="1" noChangeArrowheads="1" noChangeShapeType="1"/>
              <a:stCxn id="586"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40217EF-38C9-7426-EABE-B519613898C1}"/>
                </a:ext>
              </a:extLst>
            </p:cNvPr>
            <p:cNvCxnSpPr>
              <a:cxnSpLocks noGrp="1" noRot="1" noMove="1" noResize="1" noEditPoints="1" noAdjustHandles="1" noChangeArrowheads="1" noChangeShapeType="1"/>
              <a:stCxn id="584" idx="6"/>
              <a:endCxn id="589"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714E3CDE-237F-2EAD-2B65-64233DDEB7F0}"/>
                </a:ext>
              </a:extLst>
            </p:cNvPr>
            <p:cNvCxnSpPr>
              <a:cxnSpLocks noGrp="1" noRot="1" noMove="1" noResize="1" noEditPoints="1" noAdjustHandles="1" noChangeArrowheads="1" noChangeShapeType="1"/>
              <a:stCxn id="586" idx="6"/>
              <a:endCxn id="590"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2FE74A6A-656C-0FEE-7A03-929A87D01D4B}"/>
                </a:ext>
              </a:extLst>
            </p:cNvPr>
            <p:cNvCxnSpPr>
              <a:cxnSpLocks noGrp="1" noRot="1" noMove="1" noResize="1" noEditPoints="1" noAdjustHandles="1" noChangeArrowheads="1" noChangeShapeType="1"/>
              <a:stCxn id="589" idx="6"/>
              <a:endCxn id="592"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DEF81475-7B89-140D-F182-6A895FCE512E}"/>
                </a:ext>
              </a:extLst>
            </p:cNvPr>
            <p:cNvCxnSpPr>
              <a:cxnSpLocks noGrp="1" noRot="1" noMove="1" noResize="1" noEditPoints="1" noAdjustHandles="1" noChangeArrowheads="1" noChangeShapeType="1"/>
              <a:stCxn id="588" idx="6"/>
              <a:endCxn id="591"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7DFD1114-6A3C-9140-144A-CCE56317AAB7}"/>
                </a:ext>
              </a:extLst>
            </p:cNvPr>
            <p:cNvCxnSpPr>
              <a:cxnSpLocks noGrp="1" noRot="1" noMove="1" noResize="1" noEditPoints="1" noAdjustHandles="1" noChangeArrowheads="1" noChangeShapeType="1"/>
              <a:stCxn id="592" idx="2"/>
              <a:endCxn id="587"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AD144989-2AF7-0FB8-9041-380685FFA1A2}"/>
                </a:ext>
              </a:extLst>
            </p:cNvPr>
            <p:cNvCxnSpPr>
              <a:cxnSpLocks noGrp="1" noRot="1" noMove="1" noResize="1" noEditPoints="1" noAdjustHandles="1" noChangeArrowheads="1" noChangeShapeType="1"/>
              <a:stCxn id="593" idx="2"/>
              <a:endCxn id="588"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44E7A91D-EC7D-DF14-6CDA-2FCBCA0A76DB}"/>
                </a:ext>
              </a:extLst>
            </p:cNvPr>
            <p:cNvCxnSpPr>
              <a:cxnSpLocks noGrp="1" noRot="1" noMove="1" noResize="1" noEditPoints="1" noAdjustHandles="1" noChangeArrowheads="1" noChangeShapeType="1"/>
              <a:stCxn id="593" idx="2"/>
              <a:endCxn id="589"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E202F4B0-F156-7E47-DF42-45090E97475B}"/>
                </a:ext>
              </a:extLst>
            </p:cNvPr>
            <p:cNvCxnSpPr>
              <a:cxnSpLocks noGrp="1" noRot="1" noMove="1" noResize="1" noEditPoints="1" noAdjustHandles="1" noChangeArrowheads="1" noChangeShapeType="1"/>
              <a:stCxn id="592" idx="2"/>
              <a:endCxn id="588"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2A13D610-A77A-1CE8-7DF3-B6245B7DE90C}"/>
                </a:ext>
              </a:extLst>
            </p:cNvPr>
            <p:cNvCxnSpPr>
              <a:cxnSpLocks noGrp="1" noRot="1" noMove="1" noResize="1" noEditPoints="1" noAdjustHandles="1" noChangeArrowheads="1" noChangeShapeType="1"/>
              <a:stCxn id="591" idx="2"/>
              <a:endCxn id="587"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5E522C61-3FA3-74D2-BFA2-133B9DC79DAD}"/>
                </a:ext>
              </a:extLst>
            </p:cNvPr>
            <p:cNvCxnSpPr>
              <a:cxnSpLocks noGrp="1" noRot="1" noMove="1" noResize="1" noEditPoints="1" noAdjustHandles="1" noChangeArrowheads="1" noChangeShapeType="1"/>
              <a:stCxn id="585" idx="6"/>
              <a:endCxn id="590"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8A95CF60-9A4E-89F6-C180-E0A255130067}"/>
                </a:ext>
              </a:extLst>
            </p:cNvPr>
            <p:cNvCxnSpPr>
              <a:cxnSpLocks noGrp="1" noRot="1" noMove="1" noResize="1" noEditPoints="1" noAdjustHandles="1" noChangeArrowheads="1" noChangeShapeType="1"/>
              <a:stCxn id="590" idx="6"/>
              <a:endCxn id="592"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96CF3495-5CAA-E59B-3FA0-98B92F695977}"/>
                </a:ext>
              </a:extLst>
            </p:cNvPr>
            <p:cNvCxnSpPr>
              <a:cxnSpLocks noGrp="1" noRot="1" noMove="1" noResize="1" noEditPoints="1" noAdjustHandles="1" noChangeArrowheads="1" noChangeShapeType="1"/>
              <a:stCxn id="593" idx="2"/>
              <a:endCxn id="587"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FCC150B0-13FE-0023-99A5-791651FE1BEB}"/>
                </a:ext>
              </a:extLst>
            </p:cNvPr>
            <p:cNvCxnSpPr>
              <a:cxnSpLocks noGrp="1" noRot="1" noMove="1" noResize="1" noEditPoints="1" noAdjustHandles="1" noChangeArrowheads="1" noChangeShapeType="1"/>
              <a:stCxn id="584" idx="6"/>
              <a:endCxn id="590"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13F615DE-C1C1-9153-5501-BE6C0E172E9D}"/>
                </a:ext>
              </a:extLst>
            </p:cNvPr>
            <p:cNvCxnSpPr>
              <a:cxnSpLocks noGrp="1" noRot="1" noMove="1" noResize="1" noEditPoints="1" noAdjustHandles="1" noChangeArrowheads="1" noChangeShapeType="1"/>
              <a:stCxn id="586" idx="6"/>
              <a:endCxn id="589"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45BFB6A4-C7E5-C4D1-EEA0-26D85DEAE871}"/>
                </a:ext>
              </a:extLst>
            </p:cNvPr>
            <p:cNvCxnSpPr>
              <a:cxnSpLocks noGrp="1" noRot="1" noMove="1" noResize="1" noEditPoints="1" noAdjustHandles="1" noChangeArrowheads="1" noChangeShapeType="1"/>
              <a:stCxn id="586" idx="6"/>
              <a:endCxn id="587"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CF939611-36A8-B1AE-5ECE-5D5126A56C94}"/>
                </a:ext>
              </a:extLst>
            </p:cNvPr>
            <p:cNvCxnSpPr>
              <a:cxnSpLocks noGrp="1" noRot="1" noMove="1" noResize="1" noEditPoints="1" noAdjustHandles="1" noChangeArrowheads="1" noChangeShapeType="1"/>
              <a:stCxn id="594" idx="2"/>
              <a:endCxn id="590"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27547542-A015-FADC-9A60-85D707478ED3}"/>
                </a:ext>
              </a:extLst>
            </p:cNvPr>
            <p:cNvCxnSpPr>
              <a:cxnSpLocks noGrp="1" noRot="1" noMove="1" noResize="1" noEditPoints="1" noAdjustHandles="1" noChangeArrowheads="1" noChangeShapeType="1"/>
              <a:stCxn id="590" idx="6"/>
              <a:endCxn id="593"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98A11766-C7E0-BC01-F314-5362E04F796C}"/>
                </a:ext>
              </a:extLst>
            </p:cNvPr>
            <p:cNvCxnSpPr>
              <a:cxnSpLocks noGrp="1" noRot="1" noMove="1" noResize="1" noEditPoints="1" noAdjustHandles="1" noChangeArrowheads="1" noChangeShapeType="1"/>
              <a:stCxn id="594" idx="2"/>
              <a:endCxn id="589"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F0D40D03-ADCA-EB16-FD77-60DF90A489CF}"/>
                </a:ext>
              </a:extLst>
            </p:cNvPr>
            <p:cNvCxnSpPr>
              <a:cxnSpLocks noGrp="1" noRot="1" noMove="1" noResize="1" noEditPoints="1" noAdjustHandles="1" noChangeArrowheads="1" noChangeShapeType="1"/>
              <a:stCxn id="590" idx="6"/>
              <a:endCxn id="591"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CCD325E3-6EE1-24F4-316D-26E2A6A4B1CC}"/>
                </a:ext>
              </a:extLst>
            </p:cNvPr>
            <p:cNvCxnSpPr>
              <a:cxnSpLocks noGrp="1" noRot="1" noMove="1" noResize="1" noEditPoints="1" noAdjustHandles="1" noChangeArrowheads="1" noChangeShapeType="1"/>
              <a:stCxn id="594" idx="2"/>
              <a:endCxn id="588"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037ECC4C-6ED9-861F-2D97-A329691F6A41}"/>
                </a:ext>
              </a:extLst>
            </p:cNvPr>
            <p:cNvCxnSpPr>
              <a:cxnSpLocks noGrp="1" noRot="1" noMove="1" noResize="1" noEditPoints="1" noAdjustHandles="1" noChangeArrowheads="1" noChangeShapeType="1"/>
              <a:stCxn id="594" idx="2"/>
              <a:endCxn id="587"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2A6A61BB-4E3F-BCE1-AA81-F26B900748FF}"/>
                </a:ext>
              </a:extLst>
            </p:cNvPr>
            <p:cNvCxnSpPr>
              <a:cxnSpLocks noGrp="1" noRot="1" noMove="1" noResize="1" noEditPoints="1" noAdjustHandles="1" noChangeArrowheads="1" noChangeShapeType="1"/>
              <a:stCxn id="589" idx="6"/>
              <a:endCxn id="591"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D8A44B6-E38F-77DB-44E2-CF2CD9744193}"/>
                </a:ext>
              </a:extLst>
            </p:cNvPr>
            <p:cNvCxnSpPr>
              <a:cxnSpLocks noGrp="1" noRot="1" noMove="1" noResize="1" noEditPoints="1" noAdjustHandles="1" noChangeArrowheads="1" noChangeShapeType="1"/>
              <a:stCxn id="595" idx="2"/>
              <a:endCxn id="591"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95DE08FC-963B-866F-38FC-B42AC7CD76E3}"/>
                </a:ext>
              </a:extLst>
            </p:cNvPr>
            <p:cNvCxnSpPr>
              <a:cxnSpLocks noGrp="1" noRot="1" noMove="1" noResize="1" noEditPoints="1" noAdjustHandles="1" noChangeArrowheads="1" noChangeShapeType="1"/>
              <a:stCxn id="595" idx="2"/>
              <a:endCxn id="592"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B5C49B22-9819-8121-7E43-13D7E1D55F16}"/>
                </a:ext>
              </a:extLst>
            </p:cNvPr>
            <p:cNvCxnSpPr>
              <a:cxnSpLocks noGrp="1" noRot="1" noMove="1" noResize="1" noEditPoints="1" noAdjustHandles="1" noChangeArrowheads="1" noChangeShapeType="1"/>
              <a:stCxn id="595" idx="2"/>
              <a:endCxn id="593"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C5D3AB53-3165-F14C-BA91-72E6852B7177}"/>
                </a:ext>
              </a:extLst>
            </p:cNvPr>
            <p:cNvCxnSpPr>
              <a:cxnSpLocks noGrp="1" noRot="1" noMove="1" noResize="1" noEditPoints="1" noAdjustHandles="1" noChangeArrowheads="1" noChangeShapeType="1"/>
              <a:stCxn id="595" idx="2"/>
              <a:endCxn id="594"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8" name="直線矢印コネクタ 103">
            <a:extLst>
              <a:ext uri="{FF2B5EF4-FFF2-40B4-BE49-F238E27FC236}">
                <a16:creationId xmlns:a16="http://schemas.microsoft.com/office/drawing/2014/main" id="{4049EC76-29D7-AEC4-969B-94D34B6A73FF}"/>
              </a:ext>
            </a:extLst>
          </p:cNvPr>
          <p:cNvCxnSpPr>
            <a:cxnSpLocks noGrp="1" noRot="1" noMove="1" noResize="1" noEditPoints="1" noAdjustHandles="1" noChangeArrowheads="1" noChangeShapeType="1"/>
          </p:cNvCxnSpPr>
          <p:nvPr/>
        </p:nvCxnSpPr>
        <p:spPr>
          <a:xfrm>
            <a:off x="3998850" y="24954852"/>
            <a:ext cx="104833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9" name="直線矢印コネクタ 103">
            <a:extLst>
              <a:ext uri="{FF2B5EF4-FFF2-40B4-BE49-F238E27FC236}">
                <a16:creationId xmlns:a16="http://schemas.microsoft.com/office/drawing/2014/main" id="{27CD6FAB-98D2-EBC9-54B8-9F4BB64D3B15}"/>
              </a:ext>
            </a:extLst>
          </p:cNvPr>
          <p:cNvCxnSpPr>
            <a:cxnSpLocks noGrp="1" noRot="1" noMove="1" noResize="1" noEditPoints="1" noAdjustHandles="1" noChangeArrowheads="1" noChangeShapeType="1"/>
          </p:cNvCxnSpPr>
          <p:nvPr/>
        </p:nvCxnSpPr>
        <p:spPr>
          <a:xfrm>
            <a:off x="6990353" y="23880137"/>
            <a:ext cx="135081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0" name="直線矢印コネクタ 103">
            <a:extLst>
              <a:ext uri="{FF2B5EF4-FFF2-40B4-BE49-F238E27FC236}">
                <a16:creationId xmlns:a16="http://schemas.microsoft.com/office/drawing/2014/main" id="{83B4C073-74D0-A2AB-5761-8B67646CC872}"/>
              </a:ext>
            </a:extLst>
          </p:cNvPr>
          <p:cNvCxnSpPr>
            <a:cxnSpLocks noGrp="1" noRot="1" noMove="1" noResize="1" noEditPoints="1" noAdjustHandles="1" noChangeArrowheads="1" noChangeShapeType="1"/>
          </p:cNvCxnSpPr>
          <p:nvPr/>
        </p:nvCxnSpPr>
        <p:spPr>
          <a:xfrm>
            <a:off x="4363720" y="26261286"/>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1" name="直線矢印コネクタ 103">
            <a:extLst>
              <a:ext uri="{FF2B5EF4-FFF2-40B4-BE49-F238E27FC236}">
                <a16:creationId xmlns:a16="http://schemas.microsoft.com/office/drawing/2014/main" id="{EBA22DAF-36E4-56C6-D66A-E7B477BB1A43}"/>
              </a:ext>
            </a:extLst>
          </p:cNvPr>
          <p:cNvCxnSpPr>
            <a:cxnSpLocks noGrp="1" noRot="1" noMove="1" noResize="1" noEditPoints="1" noAdjustHandles="1" noChangeArrowheads="1" noChangeShapeType="1"/>
          </p:cNvCxnSpPr>
          <p:nvPr/>
        </p:nvCxnSpPr>
        <p:spPr>
          <a:xfrm>
            <a:off x="6558536" y="24946160"/>
            <a:ext cx="178263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2" name="直線矢印コネクタ 103">
            <a:extLst>
              <a:ext uri="{FF2B5EF4-FFF2-40B4-BE49-F238E27FC236}">
                <a16:creationId xmlns:a16="http://schemas.microsoft.com/office/drawing/2014/main" id="{4CB90B92-1B72-8AEA-8AC5-6DDE48EFDFC5}"/>
              </a:ext>
            </a:extLst>
          </p:cNvPr>
          <p:cNvCxnSpPr>
            <a:cxnSpLocks noGrp="1" noRot="1" noMove="1" noResize="1" noEditPoints="1" noAdjustHandles="1" noChangeArrowheads="1" noChangeShapeType="1"/>
          </p:cNvCxnSpPr>
          <p:nvPr/>
        </p:nvCxnSpPr>
        <p:spPr>
          <a:xfrm>
            <a:off x="4363720" y="23880137"/>
            <a:ext cx="68346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966" name="Group 965">
            <a:extLst>
              <a:ext uri="{FF2B5EF4-FFF2-40B4-BE49-F238E27FC236}">
                <a16:creationId xmlns:a16="http://schemas.microsoft.com/office/drawing/2014/main" id="{BE269695-5CC2-FFA1-2ED7-ED14EC84497D}"/>
              </a:ext>
            </a:extLst>
          </p:cNvPr>
          <p:cNvGrpSpPr>
            <a:grpSpLocks noGrp="1" noUngrp="1" noRot="1" noMove="1" noResize="1"/>
          </p:cNvGrpSpPr>
          <p:nvPr/>
        </p:nvGrpSpPr>
        <p:grpSpPr>
          <a:xfrm>
            <a:off x="8378505" y="23415585"/>
            <a:ext cx="2814418" cy="3553885"/>
            <a:chOff x="8502616" y="24184351"/>
            <a:chExt cx="2814418" cy="3553885"/>
          </a:xfrm>
        </p:grpSpPr>
        <p:sp>
          <p:nvSpPr>
            <p:cNvPr id="637" name="角丸四角形 161">
              <a:extLst>
                <a:ext uri="{FF2B5EF4-FFF2-40B4-BE49-F238E27FC236}">
                  <a16:creationId xmlns:a16="http://schemas.microsoft.com/office/drawing/2014/main" id="{3250AD77-FF9B-E2AD-1D1A-20541B97575B}"/>
                </a:ext>
              </a:extLst>
            </p:cNvPr>
            <p:cNvSpPr>
              <a:spLocks noGrp="1" noRot="1" noMove="1" noResize="1" noEditPoints="1" noAdjustHandles="1" noChangeArrowheads="1" noChangeShapeType="1"/>
            </p:cNvSpPr>
            <p:nvPr/>
          </p:nvSpPr>
          <p:spPr>
            <a:xfrm>
              <a:off x="8502616" y="24184351"/>
              <a:ext cx="2814418" cy="3553885"/>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41" name="Picture 640">
              <a:extLst>
                <a:ext uri="{FF2B5EF4-FFF2-40B4-BE49-F238E27FC236}">
                  <a16:creationId xmlns:a16="http://schemas.microsoft.com/office/drawing/2014/main" id="{FE81659A-7131-C4C4-C745-BCBE5500CB6F}"/>
                </a:ext>
              </a:extLst>
            </p:cNvPr>
            <p:cNvPicPr>
              <a:picLocks noGrp="1" noRot="1" noChangeAspect="1" noMove="1" noResize="1" noEditPoints="1" noAdjustHandles="1" noChangeArrowheads="1" noChangeShapeType="1" noCrop="1"/>
            </p:cNvPicPr>
            <p:nvPr/>
          </p:nvPicPr>
          <p:blipFill>
            <a:blip r:embed="rId21"/>
            <a:srcRect t="6440"/>
            <a:stretch/>
          </p:blipFill>
          <p:spPr>
            <a:xfrm>
              <a:off x="8635015" y="24542322"/>
              <a:ext cx="2538368" cy="2956161"/>
            </a:xfrm>
            <a:prstGeom prst="rect">
              <a:avLst/>
            </a:prstGeom>
          </p:spPr>
        </p:pic>
      </p:grpSp>
      <p:cxnSp>
        <p:nvCxnSpPr>
          <p:cNvPr id="656" name="直線矢印コネクタ 130">
            <a:extLst>
              <a:ext uri="{FF2B5EF4-FFF2-40B4-BE49-F238E27FC236}">
                <a16:creationId xmlns:a16="http://schemas.microsoft.com/office/drawing/2014/main" id="{18099638-18A5-8FD3-73D5-2BFCBF2327AA}"/>
              </a:ext>
            </a:extLst>
          </p:cNvPr>
          <p:cNvCxnSpPr>
            <a:cxnSpLocks noGrp="1" noRot="1" noMove="1" noResize="1" noEditPoints="1" noAdjustHandles="1" noChangeArrowheads="1" noChangeShapeType="1"/>
          </p:cNvCxnSpPr>
          <p:nvPr/>
        </p:nvCxnSpPr>
        <p:spPr>
          <a:xfrm>
            <a:off x="6577518" y="26254521"/>
            <a:ext cx="1763653"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709" name="テキスト ボックス 6">
            <a:extLst>
              <a:ext uri="{FF2B5EF4-FFF2-40B4-BE49-F238E27FC236}">
                <a16:creationId xmlns:a16="http://schemas.microsoft.com/office/drawing/2014/main" id="{8FA54578-D242-C0A9-C6DF-1FCB9A5F948C}"/>
              </a:ext>
            </a:extLst>
          </p:cNvPr>
          <p:cNvSpPr txBox="1">
            <a:spLocks noGrp="1" noRot="1" noMove="1" noResize="1" noEditPoints="1" noAdjustHandles="1" noChangeArrowheads="1" noChangeShapeType="1"/>
          </p:cNvSpPr>
          <p:nvPr/>
        </p:nvSpPr>
        <p:spPr>
          <a:xfrm>
            <a:off x="1642268" y="27349151"/>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cxnSp>
        <p:nvCxnSpPr>
          <p:cNvPr id="801" name="直線矢印コネクタ 103">
            <a:extLst>
              <a:ext uri="{FF2B5EF4-FFF2-40B4-BE49-F238E27FC236}">
                <a16:creationId xmlns:a16="http://schemas.microsoft.com/office/drawing/2014/main" id="{97559A58-CE03-DB7F-F38A-24A37DB29B39}"/>
              </a:ext>
            </a:extLst>
          </p:cNvPr>
          <p:cNvCxnSpPr>
            <a:cxnSpLocks noGrp="1" noRot="1" noMove="1" noResize="1" noEditPoints="1" noAdjustHandles="1" noChangeArrowheads="1" noChangeShapeType="1"/>
          </p:cNvCxnSpPr>
          <p:nvPr/>
        </p:nvCxnSpPr>
        <p:spPr>
          <a:xfrm flipV="1">
            <a:off x="7317416" y="28257371"/>
            <a:ext cx="0" cy="1272623"/>
          </a:xfrm>
          <a:prstGeom prst="straightConnector1">
            <a:avLst/>
          </a:prstGeom>
          <a:ln w="381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3" name="直線矢印コネクタ 103">
            <a:extLst>
              <a:ext uri="{FF2B5EF4-FFF2-40B4-BE49-F238E27FC236}">
                <a16:creationId xmlns:a16="http://schemas.microsoft.com/office/drawing/2014/main" id="{62AE82EA-E3CE-C713-0238-4B0DF4D48ED0}"/>
              </a:ext>
            </a:extLst>
          </p:cNvPr>
          <p:cNvCxnSpPr>
            <a:cxnSpLocks noGrp="1" noRot="1" noMove="1" noResize="1" noEditPoints="1" noAdjustHandles="1" noChangeArrowheads="1" noChangeShapeType="1"/>
          </p:cNvCxnSpPr>
          <p:nvPr/>
        </p:nvCxnSpPr>
        <p:spPr>
          <a:xfrm flipV="1">
            <a:off x="7874099" y="28480226"/>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4" name="直線矢印コネクタ 103">
            <a:extLst>
              <a:ext uri="{FF2B5EF4-FFF2-40B4-BE49-F238E27FC236}">
                <a16:creationId xmlns:a16="http://schemas.microsoft.com/office/drawing/2014/main" id="{E08DB73C-266A-B505-3DFA-0F38A8E4ED1C}"/>
              </a:ext>
            </a:extLst>
          </p:cNvPr>
          <p:cNvCxnSpPr>
            <a:cxnSpLocks noGrp="1" noRot="1" noMove="1" noResize="1" noEditPoints="1" noAdjustHandles="1" noChangeArrowheads="1" noChangeShapeType="1"/>
          </p:cNvCxnSpPr>
          <p:nvPr/>
        </p:nvCxnSpPr>
        <p:spPr>
          <a:xfrm>
            <a:off x="7874099" y="28475646"/>
            <a:ext cx="93414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27" name="直線矢印コネクタ 103">
            <a:extLst>
              <a:ext uri="{FF2B5EF4-FFF2-40B4-BE49-F238E27FC236}">
                <a16:creationId xmlns:a16="http://schemas.microsoft.com/office/drawing/2014/main" id="{F0A592A5-228E-1E02-8D06-659BF60E026D}"/>
              </a:ext>
            </a:extLst>
          </p:cNvPr>
          <p:cNvCxnSpPr>
            <a:cxnSpLocks noGrp="1" noRot="1" noMove="1" noResize="1" noEditPoints="1" noAdjustHandles="1" noChangeArrowheads="1" noChangeShapeType="1"/>
          </p:cNvCxnSpPr>
          <p:nvPr/>
        </p:nvCxnSpPr>
        <p:spPr>
          <a:xfrm>
            <a:off x="6577518" y="30817691"/>
            <a:ext cx="217795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0" name="直線矢印コネクタ 103">
            <a:extLst>
              <a:ext uri="{FF2B5EF4-FFF2-40B4-BE49-F238E27FC236}">
                <a16:creationId xmlns:a16="http://schemas.microsoft.com/office/drawing/2014/main" id="{BCA033C1-9254-5C75-D660-6387EF2EF1D0}"/>
              </a:ext>
            </a:extLst>
          </p:cNvPr>
          <p:cNvCxnSpPr>
            <a:cxnSpLocks noGrp="1" noRot="1" noMove="1" noResize="1" noEditPoints="1" noAdjustHandles="1" noChangeArrowheads="1" noChangeShapeType="1"/>
          </p:cNvCxnSpPr>
          <p:nvPr/>
        </p:nvCxnSpPr>
        <p:spPr>
          <a:xfrm>
            <a:off x="6558536" y="29529994"/>
            <a:ext cx="219694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6" name="直線矢印コネクタ 103">
            <a:extLst>
              <a:ext uri="{FF2B5EF4-FFF2-40B4-BE49-F238E27FC236}">
                <a16:creationId xmlns:a16="http://schemas.microsoft.com/office/drawing/2014/main" id="{C5DD6F5F-AA68-829A-2FA6-54005B766D1F}"/>
              </a:ext>
            </a:extLst>
          </p:cNvPr>
          <p:cNvCxnSpPr>
            <a:cxnSpLocks noGrp="1" noRot="1" noMove="1" noResize="1" noEditPoints="1" noAdjustHandles="1" noChangeArrowheads="1" noChangeShapeType="1"/>
          </p:cNvCxnSpPr>
          <p:nvPr/>
        </p:nvCxnSpPr>
        <p:spPr>
          <a:xfrm>
            <a:off x="9749497" y="28748575"/>
            <a:ext cx="0" cy="513401"/>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45" name="TextBox 844">
                <a:extLst>
                  <a:ext uri="{FF2B5EF4-FFF2-40B4-BE49-F238E27FC236}">
                    <a16:creationId xmlns:a16="http://schemas.microsoft.com/office/drawing/2014/main" id="{0213D3CB-1D48-ED3F-7F40-CAB0A57DC904}"/>
                  </a:ext>
                </a:extLst>
              </p:cNvPr>
              <p:cNvSpPr txBox="1">
                <a:spLocks noGrp="1" noRot="1" noMove="1" noResize="1" noEditPoints="1" noAdjustHandles="1" noChangeArrowheads="1" noChangeShapeType="1"/>
              </p:cNvSpPr>
              <p:nvPr/>
            </p:nvSpPr>
            <p:spPr>
              <a:xfrm>
                <a:off x="11244566" y="24508949"/>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xmlns="">
          <p:sp>
            <p:nvSpPr>
              <p:cNvPr id="845" name="TextBox 844">
                <a:extLst>
                  <a:ext uri="{FF2B5EF4-FFF2-40B4-BE49-F238E27FC236}">
                    <a16:creationId xmlns:a16="http://schemas.microsoft.com/office/drawing/2014/main" id="{0213D3CB-1D48-ED3F-7F40-CAB0A57DC904}"/>
                  </a:ext>
                </a:extLst>
              </p:cNvPr>
              <p:cNvSpPr txBox="1">
                <a:spLocks noGrp="1" noRot="1" noChangeAspect="1" noMove="1" noResize="1" noEditPoints="1" noAdjustHandles="1" noChangeArrowheads="1" noChangeShapeType="1" noTextEdit="1"/>
              </p:cNvSpPr>
              <p:nvPr/>
            </p:nvSpPr>
            <p:spPr>
              <a:xfrm>
                <a:off x="11244566" y="24508949"/>
                <a:ext cx="737707" cy="369332"/>
              </a:xfrm>
              <a:prstGeom prst="rect">
                <a:avLst/>
              </a:prstGeom>
              <a:blipFill>
                <a:blip r:embed="rId22"/>
                <a:stretch>
                  <a:fillRect/>
                </a:stretch>
              </a:blipFill>
            </p:spPr>
            <p:txBody>
              <a:bodyPr/>
              <a:lstStyle/>
              <a:p>
                <a:r>
                  <a:rPr lang="en-JP">
                    <a:noFill/>
                  </a:rPr>
                  <a:t> </a:t>
                </a:r>
              </a:p>
            </p:txBody>
          </p:sp>
        </mc:Fallback>
      </mc:AlternateContent>
      <p:grpSp>
        <p:nvGrpSpPr>
          <p:cNvPr id="851" name="Group 850">
            <a:extLst>
              <a:ext uri="{FF2B5EF4-FFF2-40B4-BE49-F238E27FC236}">
                <a16:creationId xmlns:a16="http://schemas.microsoft.com/office/drawing/2014/main" id="{6BFC2723-A729-F33A-8AD3-F0B86EB307B7}"/>
              </a:ext>
            </a:extLst>
          </p:cNvPr>
          <p:cNvGrpSpPr>
            <a:grpSpLocks noGrp="1" noUngrp="1" noRot="1" noMove="1" noResize="1"/>
          </p:cNvGrpSpPr>
          <p:nvPr/>
        </p:nvGrpSpPr>
        <p:grpSpPr>
          <a:xfrm>
            <a:off x="1497556" y="23398453"/>
            <a:ext cx="2738926" cy="2964350"/>
            <a:chOff x="1610074" y="20392542"/>
            <a:chExt cx="2631122" cy="2835467"/>
          </a:xfrm>
        </p:grpSpPr>
        <p:grpSp>
          <p:nvGrpSpPr>
            <p:cNvPr id="852" name="Group 851">
              <a:extLst>
                <a:ext uri="{FF2B5EF4-FFF2-40B4-BE49-F238E27FC236}">
                  <a16:creationId xmlns:a16="http://schemas.microsoft.com/office/drawing/2014/main" id="{0C09559B-38B2-9D93-B324-C9DC8A79451E}"/>
                </a:ext>
              </a:extLst>
            </p:cNvPr>
            <p:cNvGrpSpPr>
              <a:grpSpLocks noGrp="1" noUngrp="1" noRot="1" noMove="1" noResize="1"/>
            </p:cNvGrpSpPr>
            <p:nvPr/>
          </p:nvGrpSpPr>
          <p:grpSpPr>
            <a:xfrm>
              <a:off x="1610074" y="20392542"/>
              <a:ext cx="2310687" cy="2150392"/>
              <a:chOff x="129887" y="1366101"/>
              <a:chExt cx="3250957" cy="3025435"/>
            </a:xfrm>
          </p:grpSpPr>
          <p:grpSp>
            <p:nvGrpSpPr>
              <p:cNvPr id="881" name="Group 880">
                <a:extLst>
                  <a:ext uri="{FF2B5EF4-FFF2-40B4-BE49-F238E27FC236}">
                    <a16:creationId xmlns:a16="http://schemas.microsoft.com/office/drawing/2014/main" id="{34EBC6AF-43A0-F11D-86E7-701AB892D2C7}"/>
                  </a:ext>
                </a:extLst>
              </p:cNvPr>
              <p:cNvGrpSpPr>
                <a:grpSpLocks noGrp="1" noUngrp="1" noRot="1" noMove="1" noResize="1"/>
              </p:cNvGrpSpPr>
              <p:nvPr/>
            </p:nvGrpSpPr>
            <p:grpSpPr>
              <a:xfrm>
                <a:off x="129887" y="1366101"/>
                <a:ext cx="3250957" cy="3025435"/>
                <a:chOff x="2535066" y="3550326"/>
                <a:chExt cx="3250957" cy="3025435"/>
              </a:xfrm>
            </p:grpSpPr>
            <p:pic>
              <p:nvPicPr>
                <p:cNvPr id="883" name="Picture 882">
                  <a:extLst>
                    <a:ext uri="{FF2B5EF4-FFF2-40B4-BE49-F238E27FC236}">
                      <a16:creationId xmlns:a16="http://schemas.microsoft.com/office/drawing/2014/main" id="{9615F1D1-3E1E-266F-09EC-8AA434B2140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884" name="Group 883">
                  <a:extLst>
                    <a:ext uri="{FF2B5EF4-FFF2-40B4-BE49-F238E27FC236}">
                      <a16:creationId xmlns:a16="http://schemas.microsoft.com/office/drawing/2014/main" id="{4419458E-80B5-2EC7-AF52-49EAC6DB15A7}"/>
                    </a:ext>
                  </a:extLst>
                </p:cNvPr>
                <p:cNvGrpSpPr>
                  <a:grpSpLocks noGrp="1" noUngrp="1" noRot="1" noMove="1" noResize="1"/>
                </p:cNvGrpSpPr>
                <p:nvPr/>
              </p:nvGrpSpPr>
              <p:grpSpPr>
                <a:xfrm>
                  <a:off x="2960634" y="3550326"/>
                  <a:ext cx="2825389" cy="3025435"/>
                  <a:chOff x="319740" y="1056187"/>
                  <a:chExt cx="2825389" cy="3025435"/>
                </a:xfrm>
              </p:grpSpPr>
              <p:grpSp>
                <p:nvGrpSpPr>
                  <p:cNvPr id="885" name="Group 884">
                    <a:extLst>
                      <a:ext uri="{FF2B5EF4-FFF2-40B4-BE49-F238E27FC236}">
                        <a16:creationId xmlns:a16="http://schemas.microsoft.com/office/drawing/2014/main" id="{90429A4B-D328-B16C-7B08-5F0827905511}"/>
                      </a:ext>
                    </a:extLst>
                  </p:cNvPr>
                  <p:cNvGrpSpPr>
                    <a:grpSpLocks noGrp="1" noUngrp="1" noRot="1" noMove="1" noResize="1"/>
                  </p:cNvGrpSpPr>
                  <p:nvPr/>
                </p:nvGrpSpPr>
                <p:grpSpPr>
                  <a:xfrm>
                    <a:off x="319740" y="1056187"/>
                    <a:ext cx="2825389" cy="3025435"/>
                    <a:chOff x="319740" y="1056187"/>
                    <a:chExt cx="2825389" cy="3025435"/>
                  </a:xfrm>
                </p:grpSpPr>
                <p:cxnSp>
                  <p:nvCxnSpPr>
                    <p:cNvPr id="887" name="直線矢印コネクタ 103">
                      <a:extLst>
                        <a:ext uri="{FF2B5EF4-FFF2-40B4-BE49-F238E27FC236}">
                          <a16:creationId xmlns:a16="http://schemas.microsoft.com/office/drawing/2014/main" id="{0DC84D54-5174-F918-1769-EBC3AC5A064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88" name="TextBox 887">
                          <a:extLst>
                            <a:ext uri="{FF2B5EF4-FFF2-40B4-BE49-F238E27FC236}">
                              <a16:creationId xmlns:a16="http://schemas.microsoft.com/office/drawing/2014/main" id="{F57A120B-A132-CFFE-0AFD-A6E60DD899B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88" name="TextBox 887">
                          <a:extLst>
                            <a:ext uri="{FF2B5EF4-FFF2-40B4-BE49-F238E27FC236}">
                              <a16:creationId xmlns:a16="http://schemas.microsoft.com/office/drawing/2014/main" id="{F57A120B-A132-CFFE-0AFD-A6E60DD899B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89" name="TextBox 888">
                          <a:extLst>
                            <a:ext uri="{FF2B5EF4-FFF2-40B4-BE49-F238E27FC236}">
                              <a16:creationId xmlns:a16="http://schemas.microsoft.com/office/drawing/2014/main" id="{A199B937-6140-B614-108F-D19CA4DDF442}"/>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89" name="TextBox 888">
                          <a:extLst>
                            <a:ext uri="{FF2B5EF4-FFF2-40B4-BE49-F238E27FC236}">
                              <a16:creationId xmlns:a16="http://schemas.microsoft.com/office/drawing/2014/main" id="{A199B937-6140-B614-108F-D19CA4DDF442}"/>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90" name="TextBox 889">
                          <a:extLst>
                            <a:ext uri="{FF2B5EF4-FFF2-40B4-BE49-F238E27FC236}">
                              <a16:creationId xmlns:a16="http://schemas.microsoft.com/office/drawing/2014/main" id="{18F57C4A-35B0-3257-9989-DC9A66B8BA9E}"/>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90" name="TextBox 889">
                          <a:extLst>
                            <a:ext uri="{FF2B5EF4-FFF2-40B4-BE49-F238E27FC236}">
                              <a16:creationId xmlns:a16="http://schemas.microsoft.com/office/drawing/2014/main" id="{18F57C4A-35B0-3257-9989-DC9A66B8BA9E}"/>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4"/>
                          <a:stretch>
                            <a:fillRect/>
                          </a:stretch>
                        </a:blipFill>
                      </p:spPr>
                      <p:txBody>
                        <a:bodyPr/>
                        <a:lstStyle/>
                        <a:p>
                          <a:r>
                            <a:rPr lang="en-JP">
                              <a:noFill/>
                            </a:rPr>
                            <a:t> </a:t>
                          </a:r>
                        </a:p>
                      </p:txBody>
                    </p:sp>
                  </mc:Fallback>
                </mc:AlternateContent>
                <p:cxnSp>
                  <p:nvCxnSpPr>
                    <p:cNvPr id="891" name="直線矢印コネクタ 103">
                      <a:extLst>
                        <a:ext uri="{FF2B5EF4-FFF2-40B4-BE49-F238E27FC236}">
                          <a16:creationId xmlns:a16="http://schemas.microsoft.com/office/drawing/2014/main" id="{16086932-20B8-73C7-EB4B-2E8B124636F7}"/>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2" name="直線矢印コネクタ 103">
                      <a:extLst>
                        <a:ext uri="{FF2B5EF4-FFF2-40B4-BE49-F238E27FC236}">
                          <a16:creationId xmlns:a16="http://schemas.microsoft.com/office/drawing/2014/main" id="{D1F64AAB-CF3B-184B-4435-69EBC08C40B0}"/>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3" name="直線矢印コネクタ 103">
                      <a:extLst>
                        <a:ext uri="{FF2B5EF4-FFF2-40B4-BE49-F238E27FC236}">
                          <a16:creationId xmlns:a16="http://schemas.microsoft.com/office/drawing/2014/main" id="{83C7027B-AB80-A5B3-5369-1BC3BA1298E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86" name="直線矢印コネクタ 103">
                    <a:extLst>
                      <a:ext uri="{FF2B5EF4-FFF2-40B4-BE49-F238E27FC236}">
                        <a16:creationId xmlns:a16="http://schemas.microsoft.com/office/drawing/2014/main" id="{C2D2EBAF-E0D6-4154-AEEE-AC8068771449}"/>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82" name="Parallelogram 881">
                <a:extLst>
                  <a:ext uri="{FF2B5EF4-FFF2-40B4-BE49-F238E27FC236}">
                    <a16:creationId xmlns:a16="http://schemas.microsoft.com/office/drawing/2014/main" id="{9FE559B1-5A76-C517-A1B6-EDD5C5F93EDD}"/>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3" name="Group 852">
              <a:extLst>
                <a:ext uri="{FF2B5EF4-FFF2-40B4-BE49-F238E27FC236}">
                  <a16:creationId xmlns:a16="http://schemas.microsoft.com/office/drawing/2014/main" id="{FE3FF54D-E05D-C0BC-9997-5F7E25E150D8}"/>
                </a:ext>
              </a:extLst>
            </p:cNvPr>
            <p:cNvGrpSpPr>
              <a:grpSpLocks noGrp="1" noUngrp="1" noRot="1" noMove="1" noResize="1"/>
            </p:cNvGrpSpPr>
            <p:nvPr/>
          </p:nvGrpSpPr>
          <p:grpSpPr>
            <a:xfrm>
              <a:off x="1785146" y="20725633"/>
              <a:ext cx="2296302" cy="2150392"/>
              <a:chOff x="-289552" y="1066135"/>
              <a:chExt cx="3230719" cy="3025435"/>
            </a:xfrm>
          </p:grpSpPr>
          <p:grpSp>
            <p:nvGrpSpPr>
              <p:cNvPr id="868" name="Group 867">
                <a:extLst>
                  <a:ext uri="{FF2B5EF4-FFF2-40B4-BE49-F238E27FC236}">
                    <a16:creationId xmlns:a16="http://schemas.microsoft.com/office/drawing/2014/main" id="{599CFC7A-D3E8-410D-62C3-36A65A3784C7}"/>
                  </a:ext>
                </a:extLst>
              </p:cNvPr>
              <p:cNvGrpSpPr>
                <a:grpSpLocks noGrp="1" noUngrp="1" noRot="1" noMove="1" noResize="1"/>
              </p:cNvGrpSpPr>
              <p:nvPr/>
            </p:nvGrpSpPr>
            <p:grpSpPr>
              <a:xfrm>
                <a:off x="-289552" y="1066135"/>
                <a:ext cx="3230719" cy="3025435"/>
                <a:chOff x="893814" y="2272237"/>
                <a:chExt cx="3230719" cy="3025435"/>
              </a:xfrm>
            </p:grpSpPr>
            <p:pic>
              <p:nvPicPr>
                <p:cNvPr id="870" name="Picture 869">
                  <a:extLst>
                    <a:ext uri="{FF2B5EF4-FFF2-40B4-BE49-F238E27FC236}">
                      <a16:creationId xmlns:a16="http://schemas.microsoft.com/office/drawing/2014/main" id="{B698037D-3EBE-2AE8-C746-5BFEB8174DD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871" name="Group 870">
                  <a:extLst>
                    <a:ext uri="{FF2B5EF4-FFF2-40B4-BE49-F238E27FC236}">
                      <a16:creationId xmlns:a16="http://schemas.microsoft.com/office/drawing/2014/main" id="{EEDE4E15-BA71-FBD8-A126-E1820371CDB3}"/>
                    </a:ext>
                  </a:extLst>
                </p:cNvPr>
                <p:cNvGrpSpPr>
                  <a:grpSpLocks noGrp="1" noUngrp="1" noRot="1" noMove="1" noResize="1"/>
                </p:cNvGrpSpPr>
                <p:nvPr/>
              </p:nvGrpSpPr>
              <p:grpSpPr>
                <a:xfrm>
                  <a:off x="1299144" y="2272237"/>
                  <a:ext cx="2825389" cy="3025435"/>
                  <a:chOff x="319740" y="1056187"/>
                  <a:chExt cx="2825389" cy="3025435"/>
                </a:xfrm>
              </p:grpSpPr>
              <p:grpSp>
                <p:nvGrpSpPr>
                  <p:cNvPr id="872" name="Group 871">
                    <a:extLst>
                      <a:ext uri="{FF2B5EF4-FFF2-40B4-BE49-F238E27FC236}">
                        <a16:creationId xmlns:a16="http://schemas.microsoft.com/office/drawing/2014/main" id="{A66E03BB-5306-67CC-FC72-FD9416142A63}"/>
                      </a:ext>
                    </a:extLst>
                  </p:cNvPr>
                  <p:cNvGrpSpPr>
                    <a:grpSpLocks noGrp="1" noUngrp="1" noRot="1" noMove="1" noResize="1"/>
                  </p:cNvGrpSpPr>
                  <p:nvPr/>
                </p:nvGrpSpPr>
                <p:grpSpPr>
                  <a:xfrm>
                    <a:off x="319740" y="1056187"/>
                    <a:ext cx="2825389" cy="3025435"/>
                    <a:chOff x="319740" y="1056187"/>
                    <a:chExt cx="2825389" cy="3025435"/>
                  </a:xfrm>
                </p:grpSpPr>
                <p:cxnSp>
                  <p:nvCxnSpPr>
                    <p:cNvPr id="874" name="直線矢印コネクタ 103">
                      <a:extLst>
                        <a:ext uri="{FF2B5EF4-FFF2-40B4-BE49-F238E27FC236}">
                          <a16:creationId xmlns:a16="http://schemas.microsoft.com/office/drawing/2014/main" id="{036443C6-0288-F03F-9653-AC91C664EB8F}"/>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75" name="TextBox 874">
                          <a:extLst>
                            <a:ext uri="{FF2B5EF4-FFF2-40B4-BE49-F238E27FC236}">
                              <a16:creationId xmlns:a16="http://schemas.microsoft.com/office/drawing/2014/main" id="{3EE4A299-3FC4-3060-892A-DF055953B5C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75" name="TextBox 874">
                          <a:extLst>
                            <a:ext uri="{FF2B5EF4-FFF2-40B4-BE49-F238E27FC236}">
                              <a16:creationId xmlns:a16="http://schemas.microsoft.com/office/drawing/2014/main" id="{3EE4A299-3FC4-3060-892A-DF055953B5C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0E1AB815-4B96-491E-1832-D244C98785F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76" name="TextBox 875">
                          <a:extLst>
                            <a:ext uri="{FF2B5EF4-FFF2-40B4-BE49-F238E27FC236}">
                              <a16:creationId xmlns:a16="http://schemas.microsoft.com/office/drawing/2014/main" id="{0E1AB815-4B96-491E-1832-D244C98785F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D01D4011-AFB9-CEA9-3D39-AB1560EAD9C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77" name="TextBox 876">
                          <a:extLst>
                            <a:ext uri="{FF2B5EF4-FFF2-40B4-BE49-F238E27FC236}">
                              <a16:creationId xmlns:a16="http://schemas.microsoft.com/office/drawing/2014/main" id="{D01D4011-AFB9-CEA9-3D39-AB1560EAD9C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6"/>
                          <a:stretch>
                            <a:fillRect/>
                          </a:stretch>
                        </a:blipFill>
                      </p:spPr>
                      <p:txBody>
                        <a:bodyPr/>
                        <a:lstStyle/>
                        <a:p>
                          <a:r>
                            <a:rPr lang="en-JP">
                              <a:noFill/>
                            </a:rPr>
                            <a:t> </a:t>
                          </a:r>
                        </a:p>
                      </p:txBody>
                    </p:sp>
                  </mc:Fallback>
                </mc:AlternateContent>
                <p:cxnSp>
                  <p:nvCxnSpPr>
                    <p:cNvPr id="878" name="直線矢印コネクタ 103">
                      <a:extLst>
                        <a:ext uri="{FF2B5EF4-FFF2-40B4-BE49-F238E27FC236}">
                          <a16:creationId xmlns:a16="http://schemas.microsoft.com/office/drawing/2014/main" id="{B203625D-72E0-8780-10B4-18941A3F310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79" name="直線矢印コネクタ 103">
                      <a:extLst>
                        <a:ext uri="{FF2B5EF4-FFF2-40B4-BE49-F238E27FC236}">
                          <a16:creationId xmlns:a16="http://schemas.microsoft.com/office/drawing/2014/main" id="{F9F19C07-FF44-89B5-1C1C-D24EEEE9C811}"/>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80" name="直線矢印コネクタ 103">
                      <a:extLst>
                        <a:ext uri="{FF2B5EF4-FFF2-40B4-BE49-F238E27FC236}">
                          <a16:creationId xmlns:a16="http://schemas.microsoft.com/office/drawing/2014/main" id="{EACC2B7E-25C4-D2EB-2C0F-969EFD800934}"/>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73" name="直線矢印コネクタ 103">
                    <a:extLst>
                      <a:ext uri="{FF2B5EF4-FFF2-40B4-BE49-F238E27FC236}">
                        <a16:creationId xmlns:a16="http://schemas.microsoft.com/office/drawing/2014/main" id="{97D98ED3-C234-603D-F168-A1EB20D8CE6D}"/>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69" name="Parallelogram 868">
                <a:extLst>
                  <a:ext uri="{FF2B5EF4-FFF2-40B4-BE49-F238E27FC236}">
                    <a16:creationId xmlns:a16="http://schemas.microsoft.com/office/drawing/2014/main" id="{579BEBBD-8D55-306E-F399-10A4621271C6}"/>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4" name="Group 853">
              <a:extLst>
                <a:ext uri="{FF2B5EF4-FFF2-40B4-BE49-F238E27FC236}">
                  <a16:creationId xmlns:a16="http://schemas.microsoft.com/office/drawing/2014/main" id="{C43E2055-696A-6FE1-BA02-5EDE5049ACAC}"/>
                </a:ext>
              </a:extLst>
            </p:cNvPr>
            <p:cNvGrpSpPr>
              <a:grpSpLocks noGrp="1" noUngrp="1" noRot="1" noMove="1" noResize="1"/>
            </p:cNvGrpSpPr>
            <p:nvPr/>
          </p:nvGrpSpPr>
          <p:grpSpPr>
            <a:xfrm>
              <a:off x="1930974" y="21077617"/>
              <a:ext cx="2310222" cy="2150392"/>
              <a:chOff x="607484" y="1805168"/>
              <a:chExt cx="3250304" cy="3025435"/>
            </a:xfrm>
          </p:grpSpPr>
          <p:grpSp>
            <p:nvGrpSpPr>
              <p:cNvPr id="855" name="Group 854">
                <a:extLst>
                  <a:ext uri="{FF2B5EF4-FFF2-40B4-BE49-F238E27FC236}">
                    <a16:creationId xmlns:a16="http://schemas.microsoft.com/office/drawing/2014/main" id="{767666DE-A66D-4829-49AC-767F229E0BEA}"/>
                  </a:ext>
                </a:extLst>
              </p:cNvPr>
              <p:cNvGrpSpPr>
                <a:grpSpLocks noGrp="1" noUngrp="1" noRot="1" noMove="1" noResize="1"/>
              </p:cNvGrpSpPr>
              <p:nvPr/>
            </p:nvGrpSpPr>
            <p:grpSpPr>
              <a:xfrm>
                <a:off x="607484" y="1805168"/>
                <a:ext cx="3250304" cy="3025435"/>
                <a:chOff x="-105175" y="1056187"/>
                <a:chExt cx="3250304" cy="3025435"/>
              </a:xfrm>
            </p:grpSpPr>
            <p:pic>
              <p:nvPicPr>
                <p:cNvPr id="857" name="Picture 856">
                  <a:extLst>
                    <a:ext uri="{FF2B5EF4-FFF2-40B4-BE49-F238E27FC236}">
                      <a16:creationId xmlns:a16="http://schemas.microsoft.com/office/drawing/2014/main" id="{A29AE10C-C242-9997-DBF5-20E850D6A8C7}"/>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858" name="Group 857">
                  <a:extLst>
                    <a:ext uri="{FF2B5EF4-FFF2-40B4-BE49-F238E27FC236}">
                      <a16:creationId xmlns:a16="http://schemas.microsoft.com/office/drawing/2014/main" id="{CF09EA91-403D-CECB-D701-52D59E58B84D}"/>
                    </a:ext>
                  </a:extLst>
                </p:cNvPr>
                <p:cNvGrpSpPr>
                  <a:grpSpLocks noGrp="1" noUngrp="1" noRot="1" noMove="1" noResize="1"/>
                </p:cNvGrpSpPr>
                <p:nvPr/>
              </p:nvGrpSpPr>
              <p:grpSpPr>
                <a:xfrm>
                  <a:off x="319740" y="1056187"/>
                  <a:ext cx="2825389" cy="3025435"/>
                  <a:chOff x="319740" y="1056187"/>
                  <a:chExt cx="2825389" cy="3025435"/>
                </a:xfrm>
              </p:grpSpPr>
              <p:grpSp>
                <p:nvGrpSpPr>
                  <p:cNvPr id="859" name="Group 858">
                    <a:extLst>
                      <a:ext uri="{FF2B5EF4-FFF2-40B4-BE49-F238E27FC236}">
                        <a16:creationId xmlns:a16="http://schemas.microsoft.com/office/drawing/2014/main" id="{7770FDD1-5F49-3436-A2F0-E54A599899CD}"/>
                      </a:ext>
                    </a:extLst>
                  </p:cNvPr>
                  <p:cNvGrpSpPr>
                    <a:grpSpLocks noGrp="1" noUngrp="1" noRot="1" noMove="1" noResize="1"/>
                  </p:cNvGrpSpPr>
                  <p:nvPr/>
                </p:nvGrpSpPr>
                <p:grpSpPr>
                  <a:xfrm>
                    <a:off x="319740" y="1056187"/>
                    <a:ext cx="2825389" cy="3025435"/>
                    <a:chOff x="319740" y="1056187"/>
                    <a:chExt cx="2825389" cy="3025435"/>
                  </a:xfrm>
                </p:grpSpPr>
                <p:cxnSp>
                  <p:nvCxnSpPr>
                    <p:cNvPr id="861" name="直線矢印コネクタ 103">
                      <a:extLst>
                        <a:ext uri="{FF2B5EF4-FFF2-40B4-BE49-F238E27FC236}">
                          <a16:creationId xmlns:a16="http://schemas.microsoft.com/office/drawing/2014/main" id="{4844767D-F59A-FFC5-44F9-F63C261B9716}"/>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62" name="TextBox 861">
                          <a:extLst>
                            <a:ext uri="{FF2B5EF4-FFF2-40B4-BE49-F238E27FC236}">
                              <a16:creationId xmlns:a16="http://schemas.microsoft.com/office/drawing/2014/main" id="{FA2076DA-0B05-995F-8C76-B04C1142D40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62" name="TextBox 861">
                          <a:extLst>
                            <a:ext uri="{FF2B5EF4-FFF2-40B4-BE49-F238E27FC236}">
                              <a16:creationId xmlns:a16="http://schemas.microsoft.com/office/drawing/2014/main" id="{FA2076DA-0B05-995F-8C76-B04C1142D40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63" name="TextBox 862">
                          <a:extLst>
                            <a:ext uri="{FF2B5EF4-FFF2-40B4-BE49-F238E27FC236}">
                              <a16:creationId xmlns:a16="http://schemas.microsoft.com/office/drawing/2014/main" id="{77C1D45D-9702-F3A3-9571-DBDD834F7E8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63" name="TextBox 862">
                          <a:extLst>
                            <a:ext uri="{FF2B5EF4-FFF2-40B4-BE49-F238E27FC236}">
                              <a16:creationId xmlns:a16="http://schemas.microsoft.com/office/drawing/2014/main" id="{77C1D45D-9702-F3A3-9571-DBDD834F7E8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7"/>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64" name="TextBox 863">
                          <a:extLst>
                            <a:ext uri="{FF2B5EF4-FFF2-40B4-BE49-F238E27FC236}">
                              <a16:creationId xmlns:a16="http://schemas.microsoft.com/office/drawing/2014/main" id="{21EE0C97-09D0-0410-DCD0-5B242054FF52}"/>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64" name="TextBox 863">
                          <a:extLst>
                            <a:ext uri="{FF2B5EF4-FFF2-40B4-BE49-F238E27FC236}">
                              <a16:creationId xmlns:a16="http://schemas.microsoft.com/office/drawing/2014/main" id="{21EE0C97-09D0-0410-DCD0-5B242054FF52}"/>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8"/>
                          <a:stretch>
                            <a:fillRect/>
                          </a:stretch>
                        </a:blipFill>
                      </p:spPr>
                      <p:txBody>
                        <a:bodyPr/>
                        <a:lstStyle/>
                        <a:p>
                          <a:r>
                            <a:rPr lang="en-JP">
                              <a:noFill/>
                            </a:rPr>
                            <a:t> </a:t>
                          </a:r>
                        </a:p>
                      </p:txBody>
                    </p:sp>
                  </mc:Fallback>
                </mc:AlternateContent>
                <p:cxnSp>
                  <p:nvCxnSpPr>
                    <p:cNvPr id="865" name="直線矢印コネクタ 103">
                      <a:extLst>
                        <a:ext uri="{FF2B5EF4-FFF2-40B4-BE49-F238E27FC236}">
                          <a16:creationId xmlns:a16="http://schemas.microsoft.com/office/drawing/2014/main" id="{979ECAE9-C43C-8D6F-68C6-25D28B3E23A4}"/>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6" name="直線矢印コネクタ 103">
                      <a:extLst>
                        <a:ext uri="{FF2B5EF4-FFF2-40B4-BE49-F238E27FC236}">
                          <a16:creationId xmlns:a16="http://schemas.microsoft.com/office/drawing/2014/main" id="{40A81D8A-0959-039D-87FC-611FCFAD460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7" name="直線矢印コネクタ 103">
                      <a:extLst>
                        <a:ext uri="{FF2B5EF4-FFF2-40B4-BE49-F238E27FC236}">
                          <a16:creationId xmlns:a16="http://schemas.microsoft.com/office/drawing/2014/main" id="{9B2F3013-6CDC-2EDD-6DBA-1D69C8423487}"/>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60" name="直線矢印コネクタ 103">
                    <a:extLst>
                      <a:ext uri="{FF2B5EF4-FFF2-40B4-BE49-F238E27FC236}">
                        <a16:creationId xmlns:a16="http://schemas.microsoft.com/office/drawing/2014/main" id="{6BAC562C-803B-3704-70DA-0361ADEF246F}"/>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56" name="Parallelogram 855">
                <a:extLst>
                  <a:ext uri="{FF2B5EF4-FFF2-40B4-BE49-F238E27FC236}">
                    <a16:creationId xmlns:a16="http://schemas.microsoft.com/office/drawing/2014/main" id="{0F3EA64B-7601-B474-1F33-7426B94DD80F}"/>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mc:AlternateContent xmlns:mc="http://schemas.openxmlformats.org/markup-compatibility/2006" xmlns:a14="http://schemas.microsoft.com/office/drawing/2010/main">
        <mc:Choice Requires="a14">
          <p:sp>
            <p:nvSpPr>
              <p:cNvPr id="894" name="TextBox 893">
                <a:extLst>
                  <a:ext uri="{FF2B5EF4-FFF2-40B4-BE49-F238E27FC236}">
                    <a16:creationId xmlns:a16="http://schemas.microsoft.com/office/drawing/2014/main" id="{1726F6CB-C8E4-DA25-D2B3-36C7E01151F3}"/>
                  </a:ext>
                </a:extLst>
              </p:cNvPr>
              <p:cNvSpPr txBox="1">
                <a:spLocks noGrp="1" noRot="1" noMove="1" noResize="1" noEditPoints="1" noAdjustHandles="1" noChangeArrowheads="1" noChangeShapeType="1"/>
              </p:cNvSpPr>
              <p:nvPr/>
            </p:nvSpPr>
            <p:spPr>
              <a:xfrm>
                <a:off x="5456436" y="19566085"/>
                <a:ext cx="7377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m:oMathPara>
                </a14:m>
                <a:endParaRPr lang="en-JP" sz="2400" dirty="0"/>
              </a:p>
            </p:txBody>
          </p:sp>
        </mc:Choice>
        <mc:Fallback xmlns="">
          <p:sp>
            <p:nvSpPr>
              <p:cNvPr id="894" name="TextBox 893">
                <a:extLst>
                  <a:ext uri="{FF2B5EF4-FFF2-40B4-BE49-F238E27FC236}">
                    <a16:creationId xmlns:a16="http://schemas.microsoft.com/office/drawing/2014/main" id="{1726F6CB-C8E4-DA25-D2B3-36C7E01151F3}"/>
                  </a:ext>
                </a:extLst>
              </p:cNvPr>
              <p:cNvSpPr txBox="1">
                <a:spLocks noGrp="1" noRot="1" noChangeAspect="1" noMove="1" noResize="1" noEditPoints="1" noAdjustHandles="1" noChangeArrowheads="1" noChangeShapeType="1" noTextEdit="1"/>
              </p:cNvSpPr>
              <p:nvPr/>
            </p:nvSpPr>
            <p:spPr>
              <a:xfrm>
                <a:off x="5456436" y="19566085"/>
                <a:ext cx="737707" cy="461665"/>
              </a:xfrm>
              <a:prstGeom prst="rect">
                <a:avLst/>
              </a:prstGeom>
              <a:blipFill>
                <a:blip r:embed="rId29"/>
                <a:stretch>
                  <a:fillRect l="-1695" r="-59322" b="-16216"/>
                </a:stretch>
              </a:blipFill>
            </p:spPr>
            <p:txBody>
              <a:bodyPr/>
              <a:lstStyle/>
              <a:p>
                <a:r>
                  <a:rPr lang="en-JP">
                    <a:noFill/>
                  </a:rPr>
                  <a:t> </a:t>
                </a:r>
              </a:p>
            </p:txBody>
          </p:sp>
        </mc:Fallback>
      </mc:AlternateContent>
      <p:grpSp>
        <p:nvGrpSpPr>
          <p:cNvPr id="902" name="Group 901">
            <a:extLst>
              <a:ext uri="{FF2B5EF4-FFF2-40B4-BE49-F238E27FC236}">
                <a16:creationId xmlns:a16="http://schemas.microsoft.com/office/drawing/2014/main" id="{984645BB-816E-1EE4-9A54-7C34A2FAE68F}"/>
              </a:ext>
            </a:extLst>
          </p:cNvPr>
          <p:cNvGrpSpPr>
            <a:grpSpLocks noGrp="1" noUngrp="1" noRot="1" noMove="1" noResize="1"/>
          </p:cNvGrpSpPr>
          <p:nvPr/>
        </p:nvGrpSpPr>
        <p:grpSpPr>
          <a:xfrm>
            <a:off x="5079337" y="23497065"/>
            <a:ext cx="1847581" cy="741746"/>
            <a:chOff x="5731438" y="25123810"/>
            <a:chExt cx="1847581" cy="741746"/>
          </a:xfrm>
          <a:solidFill>
            <a:schemeClr val="bg1"/>
          </a:solidFill>
        </p:grpSpPr>
        <p:sp>
          <p:nvSpPr>
            <p:cNvPr id="643" name="角丸四角形 168">
              <a:extLst>
                <a:ext uri="{FF2B5EF4-FFF2-40B4-BE49-F238E27FC236}">
                  <a16:creationId xmlns:a16="http://schemas.microsoft.com/office/drawing/2014/main" id="{F3A1704B-675A-0AF7-26CC-617149AD68DE}"/>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895" name="TextBox 894">
                  <a:extLst>
                    <a:ext uri="{FF2B5EF4-FFF2-40B4-BE49-F238E27FC236}">
                      <a16:creationId xmlns:a16="http://schemas.microsoft.com/office/drawing/2014/main" id="{37795388-9480-9AEB-2D5F-FEADAE3C5DB8}"/>
                    </a:ext>
                  </a:extLst>
                </p:cNvPr>
                <p:cNvSpPr txBox="1">
                  <a:spLocks noGrp="1" noRot="1" noMove="1" noResize="1" noEditPoints="1" noAdjustHandles="1" noChangeArrowheads="1" noChangeShapeType="1"/>
                </p:cNvSpPr>
                <p:nvPr/>
              </p:nvSpPr>
              <p:spPr>
                <a:xfrm>
                  <a:off x="6047087" y="25223715"/>
                  <a:ext cx="737707" cy="523220"/>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𝟏</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xmlns="">
            <p:sp>
              <p:nvSpPr>
                <p:cNvPr id="895" name="TextBox 894">
                  <a:extLst>
                    <a:ext uri="{FF2B5EF4-FFF2-40B4-BE49-F238E27FC236}">
                      <a16:creationId xmlns:a16="http://schemas.microsoft.com/office/drawing/2014/main" id="{37795388-9480-9AEB-2D5F-FEADAE3C5DB8}"/>
                    </a:ext>
                  </a:extLst>
                </p:cNvPr>
                <p:cNvSpPr txBox="1">
                  <a:spLocks noGrp="1" noRot="1" noChangeAspect="1" noMove="1" noResize="1" noEditPoints="1" noAdjustHandles="1" noChangeArrowheads="1" noChangeShapeType="1" noTextEdit="1"/>
                </p:cNvSpPr>
                <p:nvPr/>
              </p:nvSpPr>
              <p:spPr>
                <a:xfrm>
                  <a:off x="6047087" y="25223715"/>
                  <a:ext cx="737707" cy="523220"/>
                </a:xfrm>
                <a:prstGeom prst="rect">
                  <a:avLst/>
                </a:prstGeom>
                <a:blipFill>
                  <a:blip r:embed="rId30"/>
                  <a:stretch>
                    <a:fillRect l="-3390" r="-84746" b="-19048"/>
                  </a:stretch>
                </a:blipFill>
              </p:spPr>
              <p:txBody>
                <a:bodyPr/>
                <a:lstStyle/>
                <a:p>
                  <a:r>
                    <a:rPr lang="en-JP">
                      <a:noFill/>
                    </a:rPr>
                    <a:t> </a:t>
                  </a:r>
                </a:p>
              </p:txBody>
            </p:sp>
          </mc:Fallback>
        </mc:AlternateContent>
      </p:grpSp>
      <mc:AlternateContent xmlns:mc="http://schemas.openxmlformats.org/markup-compatibility/2006" xmlns:a14="http://schemas.microsoft.com/office/drawing/2010/main">
        <mc:Choice Requires="a14">
          <p:sp>
            <p:nvSpPr>
              <p:cNvPr id="922" name="TextBox 921">
                <a:extLst>
                  <a:ext uri="{FF2B5EF4-FFF2-40B4-BE49-F238E27FC236}">
                    <a16:creationId xmlns:a16="http://schemas.microsoft.com/office/drawing/2014/main" id="{0AB3685A-1D9C-5B25-35E7-88FFDC6D6CF7}"/>
                  </a:ext>
                </a:extLst>
              </p:cNvPr>
              <p:cNvSpPr txBox="1">
                <a:spLocks noGrp="1" noRot="1" noMove="1" noResize="1" noEditPoints="1" noAdjustHandles="1" noChangeArrowheads="1" noChangeShapeType="1"/>
              </p:cNvSpPr>
              <p:nvPr/>
            </p:nvSpPr>
            <p:spPr>
              <a:xfrm>
                <a:off x="11036784" y="20697383"/>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922" name="TextBox 921">
                <a:extLst>
                  <a:ext uri="{FF2B5EF4-FFF2-40B4-BE49-F238E27FC236}">
                    <a16:creationId xmlns:a16="http://schemas.microsoft.com/office/drawing/2014/main" id="{0AB3685A-1D9C-5B25-35E7-88FFDC6D6CF7}"/>
                  </a:ext>
                </a:extLst>
              </p:cNvPr>
              <p:cNvSpPr txBox="1">
                <a:spLocks noGrp="1" noRot="1" noChangeAspect="1" noMove="1" noResize="1" noEditPoints="1" noAdjustHandles="1" noChangeArrowheads="1" noChangeShapeType="1" noTextEdit="1"/>
              </p:cNvSpPr>
              <p:nvPr/>
            </p:nvSpPr>
            <p:spPr>
              <a:xfrm>
                <a:off x="11036784" y="20697383"/>
                <a:ext cx="737707" cy="400110"/>
              </a:xfrm>
              <a:prstGeom prst="rect">
                <a:avLst/>
              </a:prstGeom>
              <a:blipFill>
                <a:blip r:embed="rId31"/>
                <a:stretch>
                  <a:fillRect t="-6061"/>
                </a:stretch>
              </a:blipFill>
            </p:spPr>
            <p:txBody>
              <a:bodyPr/>
              <a:lstStyle/>
              <a:p>
                <a:r>
                  <a:rPr lang="en-JP">
                    <a:noFill/>
                  </a:rPr>
                  <a:t> </a:t>
                </a:r>
              </a:p>
            </p:txBody>
          </p:sp>
        </mc:Fallback>
      </mc:AlternateContent>
      <p:grpSp>
        <p:nvGrpSpPr>
          <p:cNvPr id="923" name="Group 922">
            <a:extLst>
              <a:ext uri="{FF2B5EF4-FFF2-40B4-BE49-F238E27FC236}">
                <a16:creationId xmlns:a16="http://schemas.microsoft.com/office/drawing/2014/main" id="{DC0B9D41-68BF-9472-2B59-033E83E82475}"/>
              </a:ext>
            </a:extLst>
          </p:cNvPr>
          <p:cNvGrpSpPr>
            <a:grpSpLocks noGrp="1" noUngrp="1" noRot="1" noMove="1" noResize="1"/>
          </p:cNvGrpSpPr>
          <p:nvPr/>
        </p:nvGrpSpPr>
        <p:grpSpPr>
          <a:xfrm>
            <a:off x="1607163" y="27970046"/>
            <a:ext cx="2738926" cy="2964350"/>
            <a:chOff x="1610074" y="20392542"/>
            <a:chExt cx="2631122" cy="2835467"/>
          </a:xfrm>
        </p:grpSpPr>
        <p:grpSp>
          <p:nvGrpSpPr>
            <p:cNvPr id="924" name="Group 923">
              <a:extLst>
                <a:ext uri="{FF2B5EF4-FFF2-40B4-BE49-F238E27FC236}">
                  <a16:creationId xmlns:a16="http://schemas.microsoft.com/office/drawing/2014/main" id="{F3F95559-BE04-41D6-F441-DB6FFA751B53}"/>
                </a:ext>
              </a:extLst>
            </p:cNvPr>
            <p:cNvGrpSpPr>
              <a:grpSpLocks noGrp="1" noUngrp="1" noRot="1" noMove="1" noResize="1"/>
            </p:cNvGrpSpPr>
            <p:nvPr/>
          </p:nvGrpSpPr>
          <p:grpSpPr>
            <a:xfrm>
              <a:off x="1610074" y="20392542"/>
              <a:ext cx="2310687" cy="2150392"/>
              <a:chOff x="129887" y="1366101"/>
              <a:chExt cx="3250957" cy="3025435"/>
            </a:xfrm>
          </p:grpSpPr>
          <p:grpSp>
            <p:nvGrpSpPr>
              <p:cNvPr id="953" name="Group 952">
                <a:extLst>
                  <a:ext uri="{FF2B5EF4-FFF2-40B4-BE49-F238E27FC236}">
                    <a16:creationId xmlns:a16="http://schemas.microsoft.com/office/drawing/2014/main" id="{DE4658FA-D875-BE26-9C78-00DE38E40946}"/>
                  </a:ext>
                </a:extLst>
              </p:cNvPr>
              <p:cNvGrpSpPr>
                <a:grpSpLocks noGrp="1" noUngrp="1" noRot="1" noMove="1" noResize="1"/>
              </p:cNvGrpSpPr>
              <p:nvPr/>
            </p:nvGrpSpPr>
            <p:grpSpPr>
              <a:xfrm>
                <a:off x="129887" y="1366101"/>
                <a:ext cx="3250957" cy="3025435"/>
                <a:chOff x="2535066" y="3550326"/>
                <a:chExt cx="3250957" cy="3025435"/>
              </a:xfrm>
            </p:grpSpPr>
            <p:pic>
              <p:nvPicPr>
                <p:cNvPr id="955" name="Picture 954">
                  <a:extLst>
                    <a:ext uri="{FF2B5EF4-FFF2-40B4-BE49-F238E27FC236}">
                      <a16:creationId xmlns:a16="http://schemas.microsoft.com/office/drawing/2014/main" id="{989606EE-D18E-CD2B-9433-3F033CAF3F70}"/>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956" name="Group 955">
                  <a:extLst>
                    <a:ext uri="{FF2B5EF4-FFF2-40B4-BE49-F238E27FC236}">
                      <a16:creationId xmlns:a16="http://schemas.microsoft.com/office/drawing/2014/main" id="{36C5CB49-9E96-A253-F27B-70F999627DAB}"/>
                    </a:ext>
                  </a:extLst>
                </p:cNvPr>
                <p:cNvGrpSpPr>
                  <a:grpSpLocks noGrp="1" noUngrp="1" noRot="1" noMove="1" noResize="1"/>
                </p:cNvGrpSpPr>
                <p:nvPr/>
              </p:nvGrpSpPr>
              <p:grpSpPr>
                <a:xfrm>
                  <a:off x="2960634" y="3550326"/>
                  <a:ext cx="2825389" cy="3025435"/>
                  <a:chOff x="319740" y="1056187"/>
                  <a:chExt cx="2825389" cy="3025435"/>
                </a:xfrm>
              </p:grpSpPr>
              <p:grpSp>
                <p:nvGrpSpPr>
                  <p:cNvPr id="957" name="Group 956">
                    <a:extLst>
                      <a:ext uri="{FF2B5EF4-FFF2-40B4-BE49-F238E27FC236}">
                        <a16:creationId xmlns:a16="http://schemas.microsoft.com/office/drawing/2014/main" id="{D35181BC-130D-9ADB-AAE2-08FD77293045}"/>
                      </a:ext>
                    </a:extLst>
                  </p:cNvPr>
                  <p:cNvGrpSpPr>
                    <a:grpSpLocks noGrp="1" noUngrp="1" noRot="1" noMove="1" noResize="1"/>
                  </p:cNvGrpSpPr>
                  <p:nvPr/>
                </p:nvGrpSpPr>
                <p:grpSpPr>
                  <a:xfrm>
                    <a:off x="319740" y="1056187"/>
                    <a:ext cx="2825389" cy="3025435"/>
                    <a:chOff x="319740" y="1056187"/>
                    <a:chExt cx="2825389" cy="3025435"/>
                  </a:xfrm>
                </p:grpSpPr>
                <p:cxnSp>
                  <p:nvCxnSpPr>
                    <p:cNvPr id="959" name="直線矢印コネクタ 103">
                      <a:extLst>
                        <a:ext uri="{FF2B5EF4-FFF2-40B4-BE49-F238E27FC236}">
                          <a16:creationId xmlns:a16="http://schemas.microsoft.com/office/drawing/2014/main" id="{3D9C0163-4274-20F6-2043-7F5948517A59}"/>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60" name="TextBox 959">
                          <a:extLst>
                            <a:ext uri="{FF2B5EF4-FFF2-40B4-BE49-F238E27FC236}">
                              <a16:creationId xmlns:a16="http://schemas.microsoft.com/office/drawing/2014/main" id="{EE33A48D-ACAD-17CC-48B7-3670B1C608C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60" name="TextBox 959">
                          <a:extLst>
                            <a:ext uri="{FF2B5EF4-FFF2-40B4-BE49-F238E27FC236}">
                              <a16:creationId xmlns:a16="http://schemas.microsoft.com/office/drawing/2014/main" id="{EE33A48D-ACAD-17CC-48B7-3670B1C608C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2"/>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61" name="TextBox 960">
                          <a:extLst>
                            <a:ext uri="{FF2B5EF4-FFF2-40B4-BE49-F238E27FC236}">
                              <a16:creationId xmlns:a16="http://schemas.microsoft.com/office/drawing/2014/main" id="{53E7DF9C-5CB3-9F99-0F1C-9D2DA9541AEF}"/>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61" name="TextBox 960">
                          <a:extLst>
                            <a:ext uri="{FF2B5EF4-FFF2-40B4-BE49-F238E27FC236}">
                              <a16:creationId xmlns:a16="http://schemas.microsoft.com/office/drawing/2014/main" id="{53E7DF9C-5CB3-9F99-0F1C-9D2DA9541AEF}"/>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62" name="TextBox 961">
                          <a:extLst>
                            <a:ext uri="{FF2B5EF4-FFF2-40B4-BE49-F238E27FC236}">
                              <a16:creationId xmlns:a16="http://schemas.microsoft.com/office/drawing/2014/main" id="{C52933DD-D57D-425F-B332-92DE4B22513F}"/>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62" name="TextBox 961">
                          <a:extLst>
                            <a:ext uri="{FF2B5EF4-FFF2-40B4-BE49-F238E27FC236}">
                              <a16:creationId xmlns:a16="http://schemas.microsoft.com/office/drawing/2014/main" id="{C52933DD-D57D-425F-B332-92DE4B22513F}"/>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en-JP">
                              <a:noFill/>
                            </a:rPr>
                            <a:t> </a:t>
                          </a:r>
                        </a:p>
                      </p:txBody>
                    </p:sp>
                  </mc:Fallback>
                </mc:AlternateContent>
                <p:cxnSp>
                  <p:nvCxnSpPr>
                    <p:cNvPr id="963" name="直線矢印コネクタ 103">
                      <a:extLst>
                        <a:ext uri="{FF2B5EF4-FFF2-40B4-BE49-F238E27FC236}">
                          <a16:creationId xmlns:a16="http://schemas.microsoft.com/office/drawing/2014/main" id="{CCFCAEBE-15F8-4282-5EFA-0187BA8BD88A}"/>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4" name="直線矢印コネクタ 103">
                      <a:extLst>
                        <a:ext uri="{FF2B5EF4-FFF2-40B4-BE49-F238E27FC236}">
                          <a16:creationId xmlns:a16="http://schemas.microsoft.com/office/drawing/2014/main" id="{D5F31CBB-7D09-3598-E279-D7CFFD34515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5" name="直線矢印コネクタ 103">
                      <a:extLst>
                        <a:ext uri="{FF2B5EF4-FFF2-40B4-BE49-F238E27FC236}">
                          <a16:creationId xmlns:a16="http://schemas.microsoft.com/office/drawing/2014/main" id="{8CFB6053-0FDA-7F38-99A7-0DA2ECC3901E}"/>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58" name="直線矢印コネクタ 103">
                    <a:extLst>
                      <a:ext uri="{FF2B5EF4-FFF2-40B4-BE49-F238E27FC236}">
                        <a16:creationId xmlns:a16="http://schemas.microsoft.com/office/drawing/2014/main" id="{18D8617D-833B-47CE-AD84-AA19C458C01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54" name="Parallelogram 953">
                <a:extLst>
                  <a:ext uri="{FF2B5EF4-FFF2-40B4-BE49-F238E27FC236}">
                    <a16:creationId xmlns:a16="http://schemas.microsoft.com/office/drawing/2014/main" id="{FB5D1EA6-728A-6FBC-AA10-FCEBDFDF31E9}"/>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5" name="Group 924">
              <a:extLst>
                <a:ext uri="{FF2B5EF4-FFF2-40B4-BE49-F238E27FC236}">
                  <a16:creationId xmlns:a16="http://schemas.microsoft.com/office/drawing/2014/main" id="{27B3C55E-C3AA-18ED-B8ED-7159A4F439B2}"/>
                </a:ext>
              </a:extLst>
            </p:cNvPr>
            <p:cNvGrpSpPr>
              <a:grpSpLocks noGrp="1" noUngrp="1" noRot="1" noMove="1" noResize="1"/>
            </p:cNvGrpSpPr>
            <p:nvPr/>
          </p:nvGrpSpPr>
          <p:grpSpPr>
            <a:xfrm>
              <a:off x="1785146" y="20725633"/>
              <a:ext cx="2296302" cy="2150392"/>
              <a:chOff x="-289552" y="1066135"/>
              <a:chExt cx="3230719" cy="3025435"/>
            </a:xfrm>
          </p:grpSpPr>
          <p:grpSp>
            <p:nvGrpSpPr>
              <p:cNvPr id="940" name="Group 939">
                <a:extLst>
                  <a:ext uri="{FF2B5EF4-FFF2-40B4-BE49-F238E27FC236}">
                    <a16:creationId xmlns:a16="http://schemas.microsoft.com/office/drawing/2014/main" id="{230D1563-D839-8EDB-76CB-A0572AAFA448}"/>
                  </a:ext>
                </a:extLst>
              </p:cNvPr>
              <p:cNvGrpSpPr>
                <a:grpSpLocks noGrp="1" noUngrp="1" noRot="1" noMove="1" noResize="1"/>
              </p:cNvGrpSpPr>
              <p:nvPr/>
            </p:nvGrpSpPr>
            <p:grpSpPr>
              <a:xfrm>
                <a:off x="-289552" y="1066135"/>
                <a:ext cx="3230719" cy="3025435"/>
                <a:chOff x="893814" y="2272237"/>
                <a:chExt cx="3230719" cy="3025435"/>
              </a:xfrm>
            </p:grpSpPr>
            <p:pic>
              <p:nvPicPr>
                <p:cNvPr id="942" name="Picture 941">
                  <a:extLst>
                    <a:ext uri="{FF2B5EF4-FFF2-40B4-BE49-F238E27FC236}">
                      <a16:creationId xmlns:a16="http://schemas.microsoft.com/office/drawing/2014/main" id="{01128954-9013-DC06-3F84-31E91B4F9E3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943" name="Group 942">
                  <a:extLst>
                    <a:ext uri="{FF2B5EF4-FFF2-40B4-BE49-F238E27FC236}">
                      <a16:creationId xmlns:a16="http://schemas.microsoft.com/office/drawing/2014/main" id="{8FF26D95-F450-F37D-5DE0-48676DDFF4DB}"/>
                    </a:ext>
                  </a:extLst>
                </p:cNvPr>
                <p:cNvGrpSpPr>
                  <a:grpSpLocks noGrp="1" noUngrp="1" noRot="1" noMove="1" noResize="1"/>
                </p:cNvGrpSpPr>
                <p:nvPr/>
              </p:nvGrpSpPr>
              <p:grpSpPr>
                <a:xfrm>
                  <a:off x="1299144" y="2272237"/>
                  <a:ext cx="2825389" cy="3025435"/>
                  <a:chOff x="319740" y="1056187"/>
                  <a:chExt cx="2825389" cy="3025435"/>
                </a:xfrm>
              </p:grpSpPr>
              <p:grpSp>
                <p:nvGrpSpPr>
                  <p:cNvPr id="944" name="Group 943">
                    <a:extLst>
                      <a:ext uri="{FF2B5EF4-FFF2-40B4-BE49-F238E27FC236}">
                        <a16:creationId xmlns:a16="http://schemas.microsoft.com/office/drawing/2014/main" id="{05F79115-33BE-DCD2-A221-EAC59A78B455}"/>
                      </a:ext>
                    </a:extLst>
                  </p:cNvPr>
                  <p:cNvGrpSpPr>
                    <a:grpSpLocks noGrp="1" noUngrp="1" noRot="1" noMove="1" noResize="1"/>
                  </p:cNvGrpSpPr>
                  <p:nvPr/>
                </p:nvGrpSpPr>
                <p:grpSpPr>
                  <a:xfrm>
                    <a:off x="319740" y="1056187"/>
                    <a:ext cx="2825389" cy="3025435"/>
                    <a:chOff x="319740" y="1056187"/>
                    <a:chExt cx="2825389" cy="3025435"/>
                  </a:xfrm>
                </p:grpSpPr>
                <p:cxnSp>
                  <p:nvCxnSpPr>
                    <p:cNvPr id="946" name="直線矢印コネクタ 103">
                      <a:extLst>
                        <a:ext uri="{FF2B5EF4-FFF2-40B4-BE49-F238E27FC236}">
                          <a16:creationId xmlns:a16="http://schemas.microsoft.com/office/drawing/2014/main" id="{D9CA17BD-AFFD-FE23-B166-1CB5E5C3211A}"/>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5D4C112B-AF74-772C-0D3E-45CEACFC82F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47" name="TextBox 946">
                          <a:extLst>
                            <a:ext uri="{FF2B5EF4-FFF2-40B4-BE49-F238E27FC236}">
                              <a16:creationId xmlns:a16="http://schemas.microsoft.com/office/drawing/2014/main" id="{5D4C112B-AF74-772C-0D3E-45CEACFC82F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4"/>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48" name="TextBox 947">
                          <a:extLst>
                            <a:ext uri="{FF2B5EF4-FFF2-40B4-BE49-F238E27FC236}">
                              <a16:creationId xmlns:a16="http://schemas.microsoft.com/office/drawing/2014/main" id="{8A111812-350F-1FA7-3E80-E419B6E1312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48" name="TextBox 947">
                          <a:extLst>
                            <a:ext uri="{FF2B5EF4-FFF2-40B4-BE49-F238E27FC236}">
                              <a16:creationId xmlns:a16="http://schemas.microsoft.com/office/drawing/2014/main" id="{8A111812-350F-1FA7-3E80-E419B6E1312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49" name="TextBox 948">
                          <a:extLst>
                            <a:ext uri="{FF2B5EF4-FFF2-40B4-BE49-F238E27FC236}">
                              <a16:creationId xmlns:a16="http://schemas.microsoft.com/office/drawing/2014/main" id="{3A81A8E4-140A-52C7-6FC6-89E567D7D86A}"/>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49" name="TextBox 948">
                          <a:extLst>
                            <a:ext uri="{FF2B5EF4-FFF2-40B4-BE49-F238E27FC236}">
                              <a16:creationId xmlns:a16="http://schemas.microsoft.com/office/drawing/2014/main" id="{3A81A8E4-140A-52C7-6FC6-89E567D7D86A}"/>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en-JP">
                              <a:noFill/>
                            </a:rPr>
                            <a:t> </a:t>
                          </a:r>
                        </a:p>
                      </p:txBody>
                    </p:sp>
                  </mc:Fallback>
                </mc:AlternateContent>
                <p:cxnSp>
                  <p:nvCxnSpPr>
                    <p:cNvPr id="950" name="直線矢印コネクタ 103">
                      <a:extLst>
                        <a:ext uri="{FF2B5EF4-FFF2-40B4-BE49-F238E27FC236}">
                          <a16:creationId xmlns:a16="http://schemas.microsoft.com/office/drawing/2014/main" id="{463EDCD9-8B17-58D9-7A92-FFC09AC58572}"/>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1" name="直線矢印コネクタ 103">
                      <a:extLst>
                        <a:ext uri="{FF2B5EF4-FFF2-40B4-BE49-F238E27FC236}">
                          <a16:creationId xmlns:a16="http://schemas.microsoft.com/office/drawing/2014/main" id="{36B1E506-4417-360F-0FB5-8FA85DBD2988}"/>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2" name="直線矢印コネクタ 103">
                      <a:extLst>
                        <a:ext uri="{FF2B5EF4-FFF2-40B4-BE49-F238E27FC236}">
                          <a16:creationId xmlns:a16="http://schemas.microsoft.com/office/drawing/2014/main" id="{68A22FDA-C4ED-E21B-E0C1-F35E30980EF7}"/>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45" name="直線矢印コネクタ 103">
                    <a:extLst>
                      <a:ext uri="{FF2B5EF4-FFF2-40B4-BE49-F238E27FC236}">
                        <a16:creationId xmlns:a16="http://schemas.microsoft.com/office/drawing/2014/main" id="{309AB3DB-DCE4-9AA2-3796-89399620A5B7}"/>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41" name="Parallelogram 940">
                <a:extLst>
                  <a:ext uri="{FF2B5EF4-FFF2-40B4-BE49-F238E27FC236}">
                    <a16:creationId xmlns:a16="http://schemas.microsoft.com/office/drawing/2014/main" id="{A7DCE427-F94B-2875-668B-1761A49CDE11}"/>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6" name="Group 925">
              <a:extLst>
                <a:ext uri="{FF2B5EF4-FFF2-40B4-BE49-F238E27FC236}">
                  <a16:creationId xmlns:a16="http://schemas.microsoft.com/office/drawing/2014/main" id="{D7B1C5CA-5E13-9432-B813-64919E3B0763}"/>
                </a:ext>
              </a:extLst>
            </p:cNvPr>
            <p:cNvGrpSpPr>
              <a:grpSpLocks noGrp="1" noUngrp="1" noRot="1" noMove="1" noResize="1"/>
            </p:cNvGrpSpPr>
            <p:nvPr/>
          </p:nvGrpSpPr>
          <p:grpSpPr>
            <a:xfrm>
              <a:off x="1930974" y="21077617"/>
              <a:ext cx="2310222" cy="2150392"/>
              <a:chOff x="607484" y="1805168"/>
              <a:chExt cx="3250304" cy="3025435"/>
            </a:xfrm>
          </p:grpSpPr>
          <p:grpSp>
            <p:nvGrpSpPr>
              <p:cNvPr id="927" name="Group 926">
                <a:extLst>
                  <a:ext uri="{FF2B5EF4-FFF2-40B4-BE49-F238E27FC236}">
                    <a16:creationId xmlns:a16="http://schemas.microsoft.com/office/drawing/2014/main" id="{FAC126E3-F696-534F-6884-414F7725281B}"/>
                  </a:ext>
                </a:extLst>
              </p:cNvPr>
              <p:cNvGrpSpPr>
                <a:grpSpLocks noGrp="1" noUngrp="1" noRot="1" noMove="1" noResize="1"/>
              </p:cNvGrpSpPr>
              <p:nvPr/>
            </p:nvGrpSpPr>
            <p:grpSpPr>
              <a:xfrm>
                <a:off x="607484" y="1805168"/>
                <a:ext cx="3250304" cy="3025435"/>
                <a:chOff x="-105175" y="1056187"/>
                <a:chExt cx="3250304" cy="3025435"/>
              </a:xfrm>
            </p:grpSpPr>
            <p:pic>
              <p:nvPicPr>
                <p:cNvPr id="929" name="Picture 928">
                  <a:extLst>
                    <a:ext uri="{FF2B5EF4-FFF2-40B4-BE49-F238E27FC236}">
                      <a16:creationId xmlns:a16="http://schemas.microsoft.com/office/drawing/2014/main" id="{9CCA7C8F-80B5-488F-2311-EA87F82115AB}"/>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930" name="Group 929">
                  <a:extLst>
                    <a:ext uri="{FF2B5EF4-FFF2-40B4-BE49-F238E27FC236}">
                      <a16:creationId xmlns:a16="http://schemas.microsoft.com/office/drawing/2014/main" id="{0A4E2BF9-05BE-72CE-DD43-B9E58ECC11CC}"/>
                    </a:ext>
                  </a:extLst>
                </p:cNvPr>
                <p:cNvGrpSpPr>
                  <a:grpSpLocks noGrp="1" noUngrp="1" noRot="1" noMove="1" noResize="1"/>
                </p:cNvGrpSpPr>
                <p:nvPr/>
              </p:nvGrpSpPr>
              <p:grpSpPr>
                <a:xfrm>
                  <a:off x="319740" y="1056187"/>
                  <a:ext cx="2825389" cy="3025435"/>
                  <a:chOff x="319740" y="1056187"/>
                  <a:chExt cx="2825389" cy="3025435"/>
                </a:xfrm>
              </p:grpSpPr>
              <p:grpSp>
                <p:nvGrpSpPr>
                  <p:cNvPr id="931" name="Group 930">
                    <a:extLst>
                      <a:ext uri="{FF2B5EF4-FFF2-40B4-BE49-F238E27FC236}">
                        <a16:creationId xmlns:a16="http://schemas.microsoft.com/office/drawing/2014/main" id="{8927695C-5FD7-4A11-132B-5442BFE82A25}"/>
                      </a:ext>
                    </a:extLst>
                  </p:cNvPr>
                  <p:cNvGrpSpPr>
                    <a:grpSpLocks noGrp="1" noUngrp="1" noRot="1" noMove="1" noResize="1"/>
                  </p:cNvGrpSpPr>
                  <p:nvPr/>
                </p:nvGrpSpPr>
                <p:grpSpPr>
                  <a:xfrm>
                    <a:off x="319740" y="1056187"/>
                    <a:ext cx="2825389" cy="3025435"/>
                    <a:chOff x="319740" y="1056187"/>
                    <a:chExt cx="2825389" cy="3025435"/>
                  </a:xfrm>
                </p:grpSpPr>
                <p:cxnSp>
                  <p:nvCxnSpPr>
                    <p:cNvPr id="933" name="直線矢印コネクタ 103">
                      <a:extLst>
                        <a:ext uri="{FF2B5EF4-FFF2-40B4-BE49-F238E27FC236}">
                          <a16:creationId xmlns:a16="http://schemas.microsoft.com/office/drawing/2014/main" id="{8C0C2239-0B62-51C1-7C25-CF67FC7D95F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34" name="TextBox 933">
                          <a:extLst>
                            <a:ext uri="{FF2B5EF4-FFF2-40B4-BE49-F238E27FC236}">
                              <a16:creationId xmlns:a16="http://schemas.microsoft.com/office/drawing/2014/main" id="{A721CA2D-1E29-CD05-BA8A-6B28EE85149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34" name="TextBox 933">
                          <a:extLst>
                            <a:ext uri="{FF2B5EF4-FFF2-40B4-BE49-F238E27FC236}">
                              <a16:creationId xmlns:a16="http://schemas.microsoft.com/office/drawing/2014/main" id="{A721CA2D-1E29-CD05-BA8A-6B28EE85149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35" name="TextBox 934">
                          <a:extLst>
                            <a:ext uri="{FF2B5EF4-FFF2-40B4-BE49-F238E27FC236}">
                              <a16:creationId xmlns:a16="http://schemas.microsoft.com/office/drawing/2014/main" id="{AFA536EC-B300-EE74-3074-A13FA11494E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35" name="TextBox 934">
                          <a:extLst>
                            <a:ext uri="{FF2B5EF4-FFF2-40B4-BE49-F238E27FC236}">
                              <a16:creationId xmlns:a16="http://schemas.microsoft.com/office/drawing/2014/main" id="{AFA536EC-B300-EE74-3074-A13FA11494E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6"/>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36" name="TextBox 935">
                          <a:extLst>
                            <a:ext uri="{FF2B5EF4-FFF2-40B4-BE49-F238E27FC236}">
                              <a16:creationId xmlns:a16="http://schemas.microsoft.com/office/drawing/2014/main" id="{F11DECA4-C96E-73B3-ABCD-D0C86574B75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36" name="TextBox 935">
                          <a:extLst>
                            <a:ext uri="{FF2B5EF4-FFF2-40B4-BE49-F238E27FC236}">
                              <a16:creationId xmlns:a16="http://schemas.microsoft.com/office/drawing/2014/main" id="{F11DECA4-C96E-73B3-ABCD-D0C86574B75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37"/>
                          <a:stretch>
                            <a:fillRect/>
                          </a:stretch>
                        </a:blipFill>
                      </p:spPr>
                      <p:txBody>
                        <a:bodyPr/>
                        <a:lstStyle/>
                        <a:p>
                          <a:r>
                            <a:rPr lang="en-JP">
                              <a:noFill/>
                            </a:rPr>
                            <a:t> </a:t>
                          </a:r>
                        </a:p>
                      </p:txBody>
                    </p:sp>
                  </mc:Fallback>
                </mc:AlternateContent>
                <p:cxnSp>
                  <p:nvCxnSpPr>
                    <p:cNvPr id="937" name="直線矢印コネクタ 103">
                      <a:extLst>
                        <a:ext uri="{FF2B5EF4-FFF2-40B4-BE49-F238E27FC236}">
                          <a16:creationId xmlns:a16="http://schemas.microsoft.com/office/drawing/2014/main" id="{900DB3B2-5802-001B-7F1B-0678C7D9E79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8" name="直線矢印コネクタ 103">
                      <a:extLst>
                        <a:ext uri="{FF2B5EF4-FFF2-40B4-BE49-F238E27FC236}">
                          <a16:creationId xmlns:a16="http://schemas.microsoft.com/office/drawing/2014/main" id="{87B5FFB8-1693-9702-6BFB-3B4F6D62244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9" name="直線矢印コネクタ 103">
                      <a:extLst>
                        <a:ext uri="{FF2B5EF4-FFF2-40B4-BE49-F238E27FC236}">
                          <a16:creationId xmlns:a16="http://schemas.microsoft.com/office/drawing/2014/main" id="{317C7385-B5C0-6A4D-AB31-A81BAAA46E14}"/>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32" name="直線矢印コネクタ 103">
                    <a:extLst>
                      <a:ext uri="{FF2B5EF4-FFF2-40B4-BE49-F238E27FC236}">
                        <a16:creationId xmlns:a16="http://schemas.microsoft.com/office/drawing/2014/main" id="{C55A4EB7-D52E-B622-C184-F1D879FB539F}"/>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28" name="Parallelogram 927">
                <a:extLst>
                  <a:ext uri="{FF2B5EF4-FFF2-40B4-BE49-F238E27FC236}">
                    <a16:creationId xmlns:a16="http://schemas.microsoft.com/office/drawing/2014/main" id="{0DC756D2-09D8-5EC9-F3D8-7AD5393E589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967" name="テキスト ボックス 164">
            <a:extLst>
              <a:ext uri="{FF2B5EF4-FFF2-40B4-BE49-F238E27FC236}">
                <a16:creationId xmlns:a16="http://schemas.microsoft.com/office/drawing/2014/main" id="{92790A29-3D54-8E96-5EB4-E299C317F9DB}"/>
              </a:ext>
            </a:extLst>
          </p:cNvPr>
          <p:cNvSpPr txBox="1">
            <a:spLocks noGrp="1" noRot="1" noMove="1" noResize="1" noEditPoints="1" noAdjustHandles="1" noChangeArrowheads="1" noChangeShapeType="1"/>
          </p:cNvSpPr>
          <p:nvPr/>
        </p:nvSpPr>
        <p:spPr>
          <a:xfrm>
            <a:off x="8422822" y="23439396"/>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968" name="直線矢印コネクタ 130">
            <a:extLst>
              <a:ext uri="{FF2B5EF4-FFF2-40B4-BE49-F238E27FC236}">
                <a16:creationId xmlns:a16="http://schemas.microsoft.com/office/drawing/2014/main" id="{0A7B601D-11D3-11BC-EAFE-3DD04B23F15D}"/>
              </a:ext>
            </a:extLst>
          </p:cNvPr>
          <p:cNvCxnSpPr>
            <a:cxnSpLocks noGrp="1" noRot="1" noMove="1" noResize="1" noEditPoints="1" noAdjustHandles="1" noChangeArrowheads="1" noChangeShapeType="1"/>
          </p:cNvCxnSpPr>
          <p:nvPr/>
        </p:nvCxnSpPr>
        <p:spPr>
          <a:xfrm>
            <a:off x="4371529" y="28056702"/>
            <a:ext cx="0" cy="2760989"/>
          </a:xfrm>
          <a:prstGeom prst="straightConnector1">
            <a:avLst/>
          </a:prstGeom>
          <a:ln w="38100" cap="sq">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3A7AAF00-797E-F705-F6CB-742CE48E2A65}"/>
              </a:ext>
            </a:extLst>
          </p:cNvPr>
          <p:cNvGrpSpPr>
            <a:grpSpLocks noGrp="1" noUngrp="1" noRot="1" noMove="1" noResize="1"/>
          </p:cNvGrpSpPr>
          <p:nvPr/>
        </p:nvGrpSpPr>
        <p:grpSpPr>
          <a:xfrm>
            <a:off x="5150929" y="28921494"/>
            <a:ext cx="1348719" cy="1189214"/>
            <a:chOff x="4065224" y="1584616"/>
            <a:chExt cx="2077237" cy="1831575"/>
          </a:xfrm>
        </p:grpSpPr>
        <p:sp>
          <p:nvSpPr>
            <p:cNvPr id="970" name="Oval 969">
              <a:extLst>
                <a:ext uri="{FF2B5EF4-FFF2-40B4-BE49-F238E27FC236}">
                  <a16:creationId xmlns:a16="http://schemas.microsoft.com/office/drawing/2014/main" id="{9D1D9CE1-B70D-EE4E-B87F-583D4632A723}"/>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1" name="Oval 970">
              <a:extLst>
                <a:ext uri="{FF2B5EF4-FFF2-40B4-BE49-F238E27FC236}">
                  <a16:creationId xmlns:a16="http://schemas.microsoft.com/office/drawing/2014/main" id="{AF3C10F8-8DF2-8439-8BFB-D9A69F453737}"/>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2" name="Oval 971">
              <a:extLst>
                <a:ext uri="{FF2B5EF4-FFF2-40B4-BE49-F238E27FC236}">
                  <a16:creationId xmlns:a16="http://schemas.microsoft.com/office/drawing/2014/main" id="{A4CDF9D0-C489-D22C-3F0E-BA64EE66EC7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3" name="Oval 972">
              <a:extLst>
                <a:ext uri="{FF2B5EF4-FFF2-40B4-BE49-F238E27FC236}">
                  <a16:creationId xmlns:a16="http://schemas.microsoft.com/office/drawing/2014/main" id="{D2B61011-11AC-0C24-704C-B2E63C4A4855}"/>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4" name="Oval 973">
              <a:extLst>
                <a:ext uri="{FF2B5EF4-FFF2-40B4-BE49-F238E27FC236}">
                  <a16:creationId xmlns:a16="http://schemas.microsoft.com/office/drawing/2014/main" id="{10F687AD-F7D4-1F6D-72B5-A309B8A4221E}"/>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5" name="Oval 974">
              <a:extLst>
                <a:ext uri="{FF2B5EF4-FFF2-40B4-BE49-F238E27FC236}">
                  <a16:creationId xmlns:a16="http://schemas.microsoft.com/office/drawing/2014/main" id="{5D5D3DEE-3FA7-4F3A-15D4-28BE089A0388}"/>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6" name="Oval 975">
              <a:extLst>
                <a:ext uri="{FF2B5EF4-FFF2-40B4-BE49-F238E27FC236}">
                  <a16:creationId xmlns:a16="http://schemas.microsoft.com/office/drawing/2014/main" id="{55CE9DDA-DFF7-FB17-2966-BF21D1BB3458}"/>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7" name="Oval 976">
              <a:extLst>
                <a:ext uri="{FF2B5EF4-FFF2-40B4-BE49-F238E27FC236}">
                  <a16:creationId xmlns:a16="http://schemas.microsoft.com/office/drawing/2014/main" id="{E8FEEAA8-6578-8FD0-D595-808DF4A0E82A}"/>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8" name="Oval 977">
              <a:extLst>
                <a:ext uri="{FF2B5EF4-FFF2-40B4-BE49-F238E27FC236}">
                  <a16:creationId xmlns:a16="http://schemas.microsoft.com/office/drawing/2014/main" id="{1E2A99D2-CE54-BDA1-882D-A109D3B58F6C}"/>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9" name="Oval 978">
              <a:extLst>
                <a:ext uri="{FF2B5EF4-FFF2-40B4-BE49-F238E27FC236}">
                  <a16:creationId xmlns:a16="http://schemas.microsoft.com/office/drawing/2014/main" id="{D80B10EC-F96E-4282-9B60-90BCBA97BD06}"/>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0" name="Oval 979">
              <a:extLst>
                <a:ext uri="{FF2B5EF4-FFF2-40B4-BE49-F238E27FC236}">
                  <a16:creationId xmlns:a16="http://schemas.microsoft.com/office/drawing/2014/main" id="{0EBEC458-9C83-F751-CAA0-BE945812AC3A}"/>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1" name="Oval 980">
              <a:extLst>
                <a:ext uri="{FF2B5EF4-FFF2-40B4-BE49-F238E27FC236}">
                  <a16:creationId xmlns:a16="http://schemas.microsoft.com/office/drawing/2014/main" id="{FB732424-0643-A21E-202A-3BFF8230B331}"/>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982" name="Straight Connector 981">
              <a:extLst>
                <a:ext uri="{FF2B5EF4-FFF2-40B4-BE49-F238E27FC236}">
                  <a16:creationId xmlns:a16="http://schemas.microsoft.com/office/drawing/2014/main" id="{C1AE21A0-5364-3E5A-6406-E3BE63DBEF35}"/>
                </a:ext>
              </a:extLst>
            </p:cNvPr>
            <p:cNvCxnSpPr>
              <a:cxnSpLocks noGrp="1" noRot="1" noMove="1" noResize="1" noEditPoints="1" noAdjustHandles="1" noChangeArrowheads="1" noChangeShapeType="1"/>
              <a:stCxn id="970" idx="6"/>
              <a:endCxn id="97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A874E5FD-2315-D405-31D3-9D6B08A0EABA}"/>
                </a:ext>
              </a:extLst>
            </p:cNvPr>
            <p:cNvCxnSpPr>
              <a:cxnSpLocks noGrp="1" noRot="1" noMove="1" noResize="1" noEditPoints="1" noAdjustHandles="1" noChangeArrowheads="1" noChangeShapeType="1"/>
              <a:stCxn id="971" idx="6"/>
              <a:endCxn id="97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53EA4A06-59F3-A0F1-5320-0F05BBC8796C}"/>
                </a:ext>
              </a:extLst>
            </p:cNvPr>
            <p:cNvCxnSpPr>
              <a:cxnSpLocks noGrp="1" noRot="1" noMove="1" noResize="1" noEditPoints="1" noAdjustHandles="1" noChangeArrowheads="1" noChangeShapeType="1"/>
              <a:stCxn id="970" idx="6"/>
              <a:endCxn id="97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70D0A392-46AF-0298-4F1F-CF6D18F47129}"/>
                </a:ext>
              </a:extLst>
            </p:cNvPr>
            <p:cNvCxnSpPr>
              <a:cxnSpLocks noGrp="1" noRot="1" noMove="1" noResize="1" noEditPoints="1" noAdjustHandles="1" noChangeArrowheads="1" noChangeShapeType="1"/>
              <a:stCxn id="971" idx="6"/>
              <a:endCxn id="97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a:extLst>
                <a:ext uri="{FF2B5EF4-FFF2-40B4-BE49-F238E27FC236}">
                  <a16:creationId xmlns:a16="http://schemas.microsoft.com/office/drawing/2014/main" id="{909D28DB-782D-6CA9-F6C2-1BE158FAE785}"/>
                </a:ext>
              </a:extLst>
            </p:cNvPr>
            <p:cNvCxnSpPr>
              <a:cxnSpLocks noGrp="1" noRot="1" noMove="1" noResize="1" noEditPoints="1" noAdjustHandles="1" noChangeArrowheads="1" noChangeShapeType="1"/>
              <a:stCxn id="971" idx="6"/>
              <a:endCxn id="97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Straight Connector 986">
              <a:extLst>
                <a:ext uri="{FF2B5EF4-FFF2-40B4-BE49-F238E27FC236}">
                  <a16:creationId xmlns:a16="http://schemas.microsoft.com/office/drawing/2014/main" id="{3E052FF5-5636-5C76-EA6C-927AAB990CB6}"/>
                </a:ext>
              </a:extLst>
            </p:cNvPr>
            <p:cNvCxnSpPr>
              <a:cxnSpLocks noGrp="1" noRot="1" noMove="1" noResize="1" noEditPoints="1" noAdjustHandles="1" noChangeArrowheads="1" noChangeShapeType="1"/>
              <a:stCxn id="97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DC6BE632-BC75-33F3-0EB9-F11B35AB7169}"/>
                </a:ext>
              </a:extLst>
            </p:cNvPr>
            <p:cNvCxnSpPr>
              <a:cxnSpLocks noGrp="1" noRot="1" noMove="1" noResize="1" noEditPoints="1" noAdjustHandles="1" noChangeArrowheads="1" noChangeShapeType="1"/>
              <a:stCxn id="970" idx="6"/>
              <a:endCxn id="97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Straight Connector 988">
              <a:extLst>
                <a:ext uri="{FF2B5EF4-FFF2-40B4-BE49-F238E27FC236}">
                  <a16:creationId xmlns:a16="http://schemas.microsoft.com/office/drawing/2014/main" id="{48321AC7-C1FE-FE12-23E5-3069C16BA4F9}"/>
                </a:ext>
              </a:extLst>
            </p:cNvPr>
            <p:cNvCxnSpPr>
              <a:cxnSpLocks noGrp="1" noRot="1" noMove="1" noResize="1" noEditPoints="1" noAdjustHandles="1" noChangeArrowheads="1" noChangeShapeType="1"/>
              <a:stCxn id="972" idx="6"/>
              <a:endCxn id="97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B7A2E2B6-EEF6-D373-6FAA-1419EBECCDF1}"/>
                </a:ext>
              </a:extLst>
            </p:cNvPr>
            <p:cNvCxnSpPr>
              <a:cxnSpLocks noGrp="1" noRot="1" noMove="1" noResize="1" noEditPoints="1" noAdjustHandles="1" noChangeArrowheads="1" noChangeShapeType="1"/>
              <a:stCxn id="975" idx="6"/>
              <a:endCxn id="97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14968BAA-9178-9027-CAAF-1E14F405960B}"/>
                </a:ext>
              </a:extLst>
            </p:cNvPr>
            <p:cNvCxnSpPr>
              <a:cxnSpLocks noGrp="1" noRot="1" noMove="1" noResize="1" noEditPoints="1" noAdjustHandles="1" noChangeArrowheads="1" noChangeShapeType="1"/>
              <a:stCxn id="974" idx="6"/>
              <a:endCxn id="97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FA3F21DF-59D2-A6F0-7471-1DFEFDD2A5D1}"/>
                </a:ext>
              </a:extLst>
            </p:cNvPr>
            <p:cNvCxnSpPr>
              <a:cxnSpLocks noGrp="1" noRot="1" noMove="1" noResize="1" noEditPoints="1" noAdjustHandles="1" noChangeArrowheads="1" noChangeShapeType="1"/>
              <a:stCxn id="978" idx="2"/>
              <a:endCxn id="97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Straight Connector 992">
              <a:extLst>
                <a:ext uri="{FF2B5EF4-FFF2-40B4-BE49-F238E27FC236}">
                  <a16:creationId xmlns:a16="http://schemas.microsoft.com/office/drawing/2014/main" id="{324FF7DC-4492-C903-6673-DBDD557AE91E}"/>
                </a:ext>
              </a:extLst>
            </p:cNvPr>
            <p:cNvCxnSpPr>
              <a:cxnSpLocks noGrp="1" noRot="1" noMove="1" noResize="1" noEditPoints="1" noAdjustHandles="1" noChangeArrowheads="1" noChangeShapeType="1"/>
              <a:stCxn id="979" idx="2"/>
              <a:endCxn id="97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a:extLst>
                <a:ext uri="{FF2B5EF4-FFF2-40B4-BE49-F238E27FC236}">
                  <a16:creationId xmlns:a16="http://schemas.microsoft.com/office/drawing/2014/main" id="{F4727960-FA35-580B-B827-F77C71A48453}"/>
                </a:ext>
              </a:extLst>
            </p:cNvPr>
            <p:cNvCxnSpPr>
              <a:cxnSpLocks noGrp="1" noRot="1" noMove="1" noResize="1" noEditPoints="1" noAdjustHandles="1" noChangeArrowheads="1" noChangeShapeType="1"/>
              <a:stCxn id="979" idx="2"/>
              <a:endCxn id="97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AD540222-C530-7051-49EB-99FC069A6669}"/>
                </a:ext>
              </a:extLst>
            </p:cNvPr>
            <p:cNvCxnSpPr>
              <a:cxnSpLocks noGrp="1" noRot="1" noMove="1" noResize="1" noEditPoints="1" noAdjustHandles="1" noChangeArrowheads="1" noChangeShapeType="1"/>
              <a:stCxn id="978" idx="2"/>
              <a:endCxn id="97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A7822B94-F7F8-59D9-5319-41330C71DE45}"/>
                </a:ext>
              </a:extLst>
            </p:cNvPr>
            <p:cNvCxnSpPr>
              <a:cxnSpLocks noGrp="1" noRot="1" noMove="1" noResize="1" noEditPoints="1" noAdjustHandles="1" noChangeArrowheads="1" noChangeShapeType="1"/>
              <a:stCxn id="977" idx="2"/>
              <a:endCxn id="97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Straight Connector 996">
              <a:extLst>
                <a:ext uri="{FF2B5EF4-FFF2-40B4-BE49-F238E27FC236}">
                  <a16:creationId xmlns:a16="http://schemas.microsoft.com/office/drawing/2014/main" id="{D228E4C1-3BDE-8BB8-9A75-5B2C316DADCF}"/>
                </a:ext>
              </a:extLst>
            </p:cNvPr>
            <p:cNvCxnSpPr>
              <a:cxnSpLocks noGrp="1" noRot="1" noMove="1" noResize="1" noEditPoints="1" noAdjustHandles="1" noChangeArrowheads="1" noChangeShapeType="1"/>
              <a:stCxn id="971" idx="6"/>
              <a:endCxn id="97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71918BD-741A-9D7A-5130-0CD5BA0E767D}"/>
                </a:ext>
              </a:extLst>
            </p:cNvPr>
            <p:cNvCxnSpPr>
              <a:cxnSpLocks noGrp="1" noRot="1" noMove="1" noResize="1" noEditPoints="1" noAdjustHandles="1" noChangeArrowheads="1" noChangeShapeType="1"/>
              <a:stCxn id="976" idx="6"/>
              <a:endCxn id="97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Straight Connector 998">
              <a:extLst>
                <a:ext uri="{FF2B5EF4-FFF2-40B4-BE49-F238E27FC236}">
                  <a16:creationId xmlns:a16="http://schemas.microsoft.com/office/drawing/2014/main" id="{D373588B-51B8-B1FB-CD44-31F93DC81B7E}"/>
                </a:ext>
              </a:extLst>
            </p:cNvPr>
            <p:cNvCxnSpPr>
              <a:cxnSpLocks noGrp="1" noRot="1" noMove="1" noResize="1" noEditPoints="1" noAdjustHandles="1" noChangeArrowheads="1" noChangeShapeType="1"/>
              <a:stCxn id="979" idx="2"/>
              <a:endCxn id="97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144EED1F-6556-3FBD-B843-D0D07F811B54}"/>
                </a:ext>
              </a:extLst>
            </p:cNvPr>
            <p:cNvCxnSpPr>
              <a:cxnSpLocks noGrp="1" noRot="1" noMove="1" noResize="1" noEditPoints="1" noAdjustHandles="1" noChangeArrowheads="1" noChangeShapeType="1"/>
              <a:stCxn id="970" idx="6"/>
              <a:endCxn id="97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Straight Connector 1000">
              <a:extLst>
                <a:ext uri="{FF2B5EF4-FFF2-40B4-BE49-F238E27FC236}">
                  <a16:creationId xmlns:a16="http://schemas.microsoft.com/office/drawing/2014/main" id="{686D3367-DFBC-231A-2085-4E93DB6F169B}"/>
                </a:ext>
              </a:extLst>
            </p:cNvPr>
            <p:cNvCxnSpPr>
              <a:cxnSpLocks noGrp="1" noRot="1" noMove="1" noResize="1" noEditPoints="1" noAdjustHandles="1" noChangeArrowheads="1" noChangeShapeType="1"/>
              <a:stCxn id="972" idx="6"/>
              <a:endCxn id="97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a:extLst>
                <a:ext uri="{FF2B5EF4-FFF2-40B4-BE49-F238E27FC236}">
                  <a16:creationId xmlns:a16="http://schemas.microsoft.com/office/drawing/2014/main" id="{8B337639-CC54-E7A9-A2BC-445F391967CE}"/>
                </a:ext>
              </a:extLst>
            </p:cNvPr>
            <p:cNvCxnSpPr>
              <a:cxnSpLocks noGrp="1" noRot="1" noMove="1" noResize="1" noEditPoints="1" noAdjustHandles="1" noChangeArrowheads="1" noChangeShapeType="1"/>
              <a:stCxn id="972" idx="6"/>
              <a:endCxn id="97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Straight Connector 1002">
              <a:extLst>
                <a:ext uri="{FF2B5EF4-FFF2-40B4-BE49-F238E27FC236}">
                  <a16:creationId xmlns:a16="http://schemas.microsoft.com/office/drawing/2014/main" id="{E7F20871-2DDC-1E91-5550-E582EABF83C4}"/>
                </a:ext>
              </a:extLst>
            </p:cNvPr>
            <p:cNvCxnSpPr>
              <a:cxnSpLocks noGrp="1" noRot="1" noMove="1" noResize="1" noEditPoints="1" noAdjustHandles="1" noChangeArrowheads="1" noChangeShapeType="1"/>
              <a:stCxn id="980" idx="2"/>
              <a:endCxn id="97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Straight Connector 1003">
              <a:extLst>
                <a:ext uri="{FF2B5EF4-FFF2-40B4-BE49-F238E27FC236}">
                  <a16:creationId xmlns:a16="http://schemas.microsoft.com/office/drawing/2014/main" id="{376BAF07-F12E-0EFF-F2C5-3795BA3B5E2A}"/>
                </a:ext>
              </a:extLst>
            </p:cNvPr>
            <p:cNvCxnSpPr>
              <a:cxnSpLocks noGrp="1" noRot="1" noMove="1" noResize="1" noEditPoints="1" noAdjustHandles="1" noChangeArrowheads="1" noChangeShapeType="1"/>
              <a:stCxn id="976" idx="6"/>
              <a:endCxn id="97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BF5A923E-75C8-4E01-0682-A4587DE98E8D}"/>
                </a:ext>
              </a:extLst>
            </p:cNvPr>
            <p:cNvCxnSpPr>
              <a:cxnSpLocks noGrp="1" noRot="1" noMove="1" noResize="1" noEditPoints="1" noAdjustHandles="1" noChangeArrowheads="1" noChangeShapeType="1"/>
              <a:stCxn id="980" idx="2"/>
              <a:endCxn id="97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a:extLst>
                <a:ext uri="{FF2B5EF4-FFF2-40B4-BE49-F238E27FC236}">
                  <a16:creationId xmlns:a16="http://schemas.microsoft.com/office/drawing/2014/main" id="{14AB0C92-E44A-4118-0B7A-874B25C1B1E7}"/>
                </a:ext>
              </a:extLst>
            </p:cNvPr>
            <p:cNvCxnSpPr>
              <a:cxnSpLocks noGrp="1" noRot="1" noMove="1" noResize="1" noEditPoints="1" noAdjustHandles="1" noChangeArrowheads="1" noChangeShapeType="1"/>
              <a:stCxn id="976" idx="6"/>
              <a:endCxn id="97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Straight Connector 1006">
              <a:extLst>
                <a:ext uri="{FF2B5EF4-FFF2-40B4-BE49-F238E27FC236}">
                  <a16:creationId xmlns:a16="http://schemas.microsoft.com/office/drawing/2014/main" id="{B238B11A-6F8D-7B14-DBE6-7308C95B8AE6}"/>
                </a:ext>
              </a:extLst>
            </p:cNvPr>
            <p:cNvCxnSpPr>
              <a:cxnSpLocks noGrp="1" noRot="1" noMove="1" noResize="1" noEditPoints="1" noAdjustHandles="1" noChangeArrowheads="1" noChangeShapeType="1"/>
              <a:stCxn id="980" idx="2"/>
              <a:endCxn id="97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a:extLst>
                <a:ext uri="{FF2B5EF4-FFF2-40B4-BE49-F238E27FC236}">
                  <a16:creationId xmlns:a16="http://schemas.microsoft.com/office/drawing/2014/main" id="{C2FFB530-4E88-D34E-CEFB-91D1A04EF723}"/>
                </a:ext>
              </a:extLst>
            </p:cNvPr>
            <p:cNvCxnSpPr>
              <a:cxnSpLocks noGrp="1" noRot="1" noMove="1" noResize="1" noEditPoints="1" noAdjustHandles="1" noChangeArrowheads="1" noChangeShapeType="1"/>
              <a:stCxn id="980" idx="2"/>
              <a:endCxn id="97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9" name="Straight Connector 1008">
              <a:extLst>
                <a:ext uri="{FF2B5EF4-FFF2-40B4-BE49-F238E27FC236}">
                  <a16:creationId xmlns:a16="http://schemas.microsoft.com/office/drawing/2014/main" id="{3C5F00A9-D01A-8D17-7649-5C9A5CE8A736}"/>
                </a:ext>
              </a:extLst>
            </p:cNvPr>
            <p:cNvCxnSpPr>
              <a:cxnSpLocks noGrp="1" noRot="1" noMove="1" noResize="1" noEditPoints="1" noAdjustHandles="1" noChangeArrowheads="1" noChangeShapeType="1"/>
              <a:stCxn id="975" idx="6"/>
              <a:endCxn id="97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a:extLst>
                <a:ext uri="{FF2B5EF4-FFF2-40B4-BE49-F238E27FC236}">
                  <a16:creationId xmlns:a16="http://schemas.microsoft.com/office/drawing/2014/main" id="{F1590CF5-79F6-5849-F001-087CEBB3881C}"/>
                </a:ext>
              </a:extLst>
            </p:cNvPr>
            <p:cNvCxnSpPr>
              <a:cxnSpLocks noGrp="1" noRot="1" noMove="1" noResize="1" noEditPoints="1" noAdjustHandles="1" noChangeArrowheads="1" noChangeShapeType="1"/>
              <a:stCxn id="981" idx="2"/>
              <a:endCxn id="97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BB2018DE-B878-564F-FD85-04873A274448}"/>
                </a:ext>
              </a:extLst>
            </p:cNvPr>
            <p:cNvCxnSpPr>
              <a:cxnSpLocks noGrp="1" noRot="1" noMove="1" noResize="1" noEditPoints="1" noAdjustHandles="1" noChangeArrowheads="1" noChangeShapeType="1"/>
              <a:stCxn id="981" idx="2"/>
              <a:endCxn id="97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56CD73CD-2166-C9D9-4E8C-B72DE5203DEE}"/>
                </a:ext>
              </a:extLst>
            </p:cNvPr>
            <p:cNvCxnSpPr>
              <a:cxnSpLocks noGrp="1" noRot="1" noMove="1" noResize="1" noEditPoints="1" noAdjustHandles="1" noChangeArrowheads="1" noChangeShapeType="1"/>
              <a:stCxn id="981" idx="2"/>
              <a:endCxn id="97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DBA25C9B-29EA-BD68-A96B-D8BB7EE9A353}"/>
                </a:ext>
              </a:extLst>
            </p:cNvPr>
            <p:cNvCxnSpPr>
              <a:cxnSpLocks noGrp="1" noRot="1" noMove="1" noResize="1" noEditPoints="1" noAdjustHandles="1" noChangeArrowheads="1" noChangeShapeType="1"/>
              <a:stCxn id="981" idx="2"/>
              <a:endCxn id="98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4" name="Group 1013">
            <a:extLst>
              <a:ext uri="{FF2B5EF4-FFF2-40B4-BE49-F238E27FC236}">
                <a16:creationId xmlns:a16="http://schemas.microsoft.com/office/drawing/2014/main" id="{1E65A1B5-01E8-1DD2-9951-8F5056955D0B}"/>
              </a:ext>
            </a:extLst>
          </p:cNvPr>
          <p:cNvGrpSpPr>
            <a:grpSpLocks noGrp="1" noUngrp="1" noRot="1" noMove="1" noResize="1"/>
          </p:cNvGrpSpPr>
          <p:nvPr/>
        </p:nvGrpSpPr>
        <p:grpSpPr>
          <a:xfrm>
            <a:off x="5140273" y="30216988"/>
            <a:ext cx="1376799" cy="1213973"/>
            <a:chOff x="4065224" y="1584616"/>
            <a:chExt cx="2077237" cy="1831575"/>
          </a:xfrm>
        </p:grpSpPr>
        <p:sp>
          <p:nvSpPr>
            <p:cNvPr id="1015" name="Oval 1014">
              <a:extLst>
                <a:ext uri="{FF2B5EF4-FFF2-40B4-BE49-F238E27FC236}">
                  <a16:creationId xmlns:a16="http://schemas.microsoft.com/office/drawing/2014/main" id="{66E6B9B1-17FB-E3BF-AE67-0262AA53CAAD}"/>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6" name="Oval 1015">
              <a:extLst>
                <a:ext uri="{FF2B5EF4-FFF2-40B4-BE49-F238E27FC236}">
                  <a16:creationId xmlns:a16="http://schemas.microsoft.com/office/drawing/2014/main" id="{469931A6-FB60-9BAB-C91A-4D9851B0712C}"/>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7" name="Oval 1016">
              <a:extLst>
                <a:ext uri="{FF2B5EF4-FFF2-40B4-BE49-F238E27FC236}">
                  <a16:creationId xmlns:a16="http://schemas.microsoft.com/office/drawing/2014/main" id="{AFD1FA89-7356-A15A-32E4-01CB54013F57}"/>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8" name="Oval 1017">
              <a:extLst>
                <a:ext uri="{FF2B5EF4-FFF2-40B4-BE49-F238E27FC236}">
                  <a16:creationId xmlns:a16="http://schemas.microsoft.com/office/drawing/2014/main" id="{937A0CD0-FA27-F11E-973B-2825B2EF1F3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9" name="Oval 1018">
              <a:extLst>
                <a:ext uri="{FF2B5EF4-FFF2-40B4-BE49-F238E27FC236}">
                  <a16:creationId xmlns:a16="http://schemas.microsoft.com/office/drawing/2014/main" id="{A7D1ED21-E968-0DB9-7544-7F3FF513288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0" name="Oval 1019">
              <a:extLst>
                <a:ext uri="{FF2B5EF4-FFF2-40B4-BE49-F238E27FC236}">
                  <a16:creationId xmlns:a16="http://schemas.microsoft.com/office/drawing/2014/main" id="{45CB4C37-7BF0-E797-48F8-C27CEF51AEA0}"/>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1" name="Oval 1020">
              <a:extLst>
                <a:ext uri="{FF2B5EF4-FFF2-40B4-BE49-F238E27FC236}">
                  <a16:creationId xmlns:a16="http://schemas.microsoft.com/office/drawing/2014/main" id="{5C8E96FC-C2F7-B5B0-2F52-98501C8F836A}"/>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2" name="Oval 1021">
              <a:extLst>
                <a:ext uri="{FF2B5EF4-FFF2-40B4-BE49-F238E27FC236}">
                  <a16:creationId xmlns:a16="http://schemas.microsoft.com/office/drawing/2014/main" id="{03D6D49D-C90E-A436-D57A-388FDD638394}"/>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3" name="Oval 1022">
              <a:extLst>
                <a:ext uri="{FF2B5EF4-FFF2-40B4-BE49-F238E27FC236}">
                  <a16:creationId xmlns:a16="http://schemas.microsoft.com/office/drawing/2014/main" id="{B13D525E-ED01-CFBD-B26B-5DE5AA9EB8A6}"/>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4" name="Oval 1023">
              <a:extLst>
                <a:ext uri="{FF2B5EF4-FFF2-40B4-BE49-F238E27FC236}">
                  <a16:creationId xmlns:a16="http://schemas.microsoft.com/office/drawing/2014/main" id="{0205F9B3-D571-DB02-F84A-BB653C21C85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5" name="Oval 1024">
              <a:extLst>
                <a:ext uri="{FF2B5EF4-FFF2-40B4-BE49-F238E27FC236}">
                  <a16:creationId xmlns:a16="http://schemas.microsoft.com/office/drawing/2014/main" id="{3B02296E-0691-2028-9910-CC49F8F7333C}"/>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6" name="Oval 1025">
              <a:extLst>
                <a:ext uri="{FF2B5EF4-FFF2-40B4-BE49-F238E27FC236}">
                  <a16:creationId xmlns:a16="http://schemas.microsoft.com/office/drawing/2014/main" id="{6A2F0192-B961-36DE-6315-A2B75F6677D7}"/>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027" name="Straight Connector 1026">
              <a:extLst>
                <a:ext uri="{FF2B5EF4-FFF2-40B4-BE49-F238E27FC236}">
                  <a16:creationId xmlns:a16="http://schemas.microsoft.com/office/drawing/2014/main" id="{226779AF-3A81-E5B4-80C7-C7FEDF02334F}"/>
                </a:ext>
              </a:extLst>
            </p:cNvPr>
            <p:cNvCxnSpPr>
              <a:cxnSpLocks noGrp="1" noRot="1" noMove="1" noResize="1" noEditPoints="1" noAdjustHandles="1" noChangeArrowheads="1" noChangeShapeType="1"/>
              <a:stCxn id="1015" idx="6"/>
              <a:endCxn id="1018"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68E584B1-0C51-9BDD-228D-70C1AEA21E3E}"/>
                </a:ext>
              </a:extLst>
            </p:cNvPr>
            <p:cNvCxnSpPr>
              <a:cxnSpLocks noGrp="1" noRot="1" noMove="1" noResize="1" noEditPoints="1" noAdjustHandles="1" noChangeArrowheads="1" noChangeShapeType="1"/>
              <a:stCxn id="1016" idx="6"/>
              <a:endCxn id="1019"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6644631B-9FC5-BDAC-EFED-344DD32989C2}"/>
                </a:ext>
              </a:extLst>
            </p:cNvPr>
            <p:cNvCxnSpPr>
              <a:cxnSpLocks noGrp="1" noRot="1" noMove="1" noResize="1" noEditPoints="1" noAdjustHandles="1" noChangeArrowheads="1" noChangeShapeType="1"/>
              <a:stCxn id="1015" idx="6"/>
              <a:endCxn id="1019"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CB7AFC74-AA66-9749-CF52-5A8D7E6128FA}"/>
                </a:ext>
              </a:extLst>
            </p:cNvPr>
            <p:cNvCxnSpPr>
              <a:cxnSpLocks noGrp="1" noRot="1" noMove="1" noResize="1" noEditPoints="1" noAdjustHandles="1" noChangeArrowheads="1" noChangeShapeType="1"/>
              <a:stCxn id="1016" idx="6"/>
              <a:endCxn id="1020"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37F8C639-A8F2-CD75-90D7-BB8EAB8EFE1A}"/>
                </a:ext>
              </a:extLst>
            </p:cNvPr>
            <p:cNvCxnSpPr>
              <a:cxnSpLocks noGrp="1" noRot="1" noMove="1" noResize="1" noEditPoints="1" noAdjustHandles="1" noChangeArrowheads="1" noChangeShapeType="1"/>
              <a:stCxn id="1016" idx="6"/>
              <a:endCxn id="1018"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B323DCD3-BA88-D4D3-D986-16C33824EC8E}"/>
                </a:ext>
              </a:extLst>
            </p:cNvPr>
            <p:cNvCxnSpPr>
              <a:cxnSpLocks noGrp="1" noRot="1" noMove="1" noResize="1" noEditPoints="1" noAdjustHandles="1" noChangeArrowheads="1" noChangeShapeType="1"/>
              <a:stCxn id="1017"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6A073E41-50F2-D954-D557-3A56F76087F7}"/>
                </a:ext>
              </a:extLst>
            </p:cNvPr>
            <p:cNvCxnSpPr>
              <a:cxnSpLocks noGrp="1" noRot="1" noMove="1" noResize="1" noEditPoints="1" noAdjustHandles="1" noChangeArrowheads="1" noChangeShapeType="1"/>
              <a:stCxn id="1015" idx="6"/>
              <a:endCxn id="1020"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BECBBA0F-2F76-B1D0-305C-F974D4ABA9FD}"/>
                </a:ext>
              </a:extLst>
            </p:cNvPr>
            <p:cNvCxnSpPr>
              <a:cxnSpLocks noGrp="1" noRot="1" noMove="1" noResize="1" noEditPoints="1" noAdjustHandles="1" noChangeArrowheads="1" noChangeShapeType="1"/>
              <a:stCxn id="1017" idx="6"/>
              <a:endCxn id="1021"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62AE424B-279E-9108-51D7-67FE832B2068}"/>
                </a:ext>
              </a:extLst>
            </p:cNvPr>
            <p:cNvCxnSpPr>
              <a:cxnSpLocks noGrp="1" noRot="1" noMove="1" noResize="1" noEditPoints="1" noAdjustHandles="1" noChangeArrowheads="1" noChangeShapeType="1"/>
              <a:stCxn id="1020" idx="6"/>
              <a:endCxn id="1023"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39C86DF8-CFF9-1DC5-57F8-3B53C47B1D2B}"/>
                </a:ext>
              </a:extLst>
            </p:cNvPr>
            <p:cNvCxnSpPr>
              <a:cxnSpLocks noGrp="1" noRot="1" noMove="1" noResize="1" noEditPoints="1" noAdjustHandles="1" noChangeArrowheads="1" noChangeShapeType="1"/>
              <a:stCxn id="1019" idx="6"/>
              <a:endCxn id="1022"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53FA009A-214E-6FCD-9633-6D1D64E2516E}"/>
                </a:ext>
              </a:extLst>
            </p:cNvPr>
            <p:cNvCxnSpPr>
              <a:cxnSpLocks noGrp="1" noRot="1" noMove="1" noResize="1" noEditPoints="1" noAdjustHandles="1" noChangeArrowheads="1" noChangeShapeType="1"/>
              <a:stCxn id="1023" idx="2"/>
              <a:endCxn id="1018"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0F816454-3B6E-1CB4-C4FF-6FC7AE4D6DB3}"/>
                </a:ext>
              </a:extLst>
            </p:cNvPr>
            <p:cNvCxnSpPr>
              <a:cxnSpLocks noGrp="1" noRot="1" noMove="1" noResize="1" noEditPoints="1" noAdjustHandles="1" noChangeArrowheads="1" noChangeShapeType="1"/>
              <a:stCxn id="1024" idx="2"/>
              <a:endCxn id="1019"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09F58491-4DD4-676F-955B-AB611443A8CF}"/>
                </a:ext>
              </a:extLst>
            </p:cNvPr>
            <p:cNvCxnSpPr>
              <a:cxnSpLocks noGrp="1" noRot="1" noMove="1" noResize="1" noEditPoints="1" noAdjustHandles="1" noChangeArrowheads="1" noChangeShapeType="1"/>
              <a:stCxn id="1024" idx="2"/>
              <a:endCxn id="1020"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A50E6222-860D-A331-F6BB-59DC52342CB0}"/>
                </a:ext>
              </a:extLst>
            </p:cNvPr>
            <p:cNvCxnSpPr>
              <a:cxnSpLocks noGrp="1" noRot="1" noMove="1" noResize="1" noEditPoints="1" noAdjustHandles="1" noChangeArrowheads="1" noChangeShapeType="1"/>
              <a:stCxn id="1023" idx="2"/>
              <a:endCxn id="1019"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FD1E09F-2D6B-5E10-7CED-C3C35681B26F}"/>
                </a:ext>
              </a:extLst>
            </p:cNvPr>
            <p:cNvCxnSpPr>
              <a:cxnSpLocks noGrp="1" noRot="1" noMove="1" noResize="1" noEditPoints="1" noAdjustHandles="1" noChangeArrowheads="1" noChangeShapeType="1"/>
              <a:stCxn id="1022" idx="2"/>
              <a:endCxn id="1018"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039EE958-D6CE-745F-5C00-0AA85BC7000F}"/>
                </a:ext>
              </a:extLst>
            </p:cNvPr>
            <p:cNvCxnSpPr>
              <a:cxnSpLocks noGrp="1" noRot="1" noMove="1" noResize="1" noEditPoints="1" noAdjustHandles="1" noChangeArrowheads="1" noChangeShapeType="1"/>
              <a:stCxn id="1016" idx="6"/>
              <a:endCxn id="1021"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BB89F2A-1FFB-2045-B4E6-33C945DAE33E}"/>
                </a:ext>
              </a:extLst>
            </p:cNvPr>
            <p:cNvCxnSpPr>
              <a:cxnSpLocks noGrp="1" noRot="1" noMove="1" noResize="1" noEditPoints="1" noAdjustHandles="1" noChangeArrowheads="1" noChangeShapeType="1"/>
              <a:stCxn id="1021" idx="6"/>
              <a:endCxn id="1023"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8A3DD28-3B33-5981-DFE9-EDBB8B8C3868}"/>
                </a:ext>
              </a:extLst>
            </p:cNvPr>
            <p:cNvCxnSpPr>
              <a:cxnSpLocks noGrp="1" noRot="1" noMove="1" noResize="1" noEditPoints="1" noAdjustHandles="1" noChangeArrowheads="1" noChangeShapeType="1"/>
              <a:stCxn id="1024" idx="2"/>
              <a:endCxn id="1018"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FB4D44E5-CAB1-C9E4-9B19-99DCD4D71D53}"/>
                </a:ext>
              </a:extLst>
            </p:cNvPr>
            <p:cNvCxnSpPr>
              <a:cxnSpLocks noGrp="1" noRot="1" noMove="1" noResize="1" noEditPoints="1" noAdjustHandles="1" noChangeArrowheads="1" noChangeShapeType="1"/>
              <a:stCxn id="1015" idx="6"/>
              <a:endCxn id="1021"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60BC922-363F-0521-E269-72821515E5A7}"/>
                </a:ext>
              </a:extLst>
            </p:cNvPr>
            <p:cNvCxnSpPr>
              <a:cxnSpLocks noGrp="1" noRot="1" noMove="1" noResize="1" noEditPoints="1" noAdjustHandles="1" noChangeArrowheads="1" noChangeShapeType="1"/>
              <a:stCxn id="1017" idx="6"/>
              <a:endCxn id="1020"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7706602E-8909-E617-A255-3661368CF47C}"/>
                </a:ext>
              </a:extLst>
            </p:cNvPr>
            <p:cNvCxnSpPr>
              <a:cxnSpLocks noGrp="1" noRot="1" noMove="1" noResize="1" noEditPoints="1" noAdjustHandles="1" noChangeArrowheads="1" noChangeShapeType="1"/>
              <a:stCxn id="1017" idx="6"/>
              <a:endCxn id="1018"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D984784A-C1DC-28A6-B036-7F8FA69D5030}"/>
                </a:ext>
              </a:extLst>
            </p:cNvPr>
            <p:cNvCxnSpPr>
              <a:cxnSpLocks noGrp="1" noRot="1" noMove="1" noResize="1" noEditPoints="1" noAdjustHandles="1" noChangeArrowheads="1" noChangeShapeType="1"/>
              <a:stCxn id="1025" idx="2"/>
              <a:endCxn id="1021"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E91D357F-A870-54B9-B153-1433A73209C2}"/>
                </a:ext>
              </a:extLst>
            </p:cNvPr>
            <p:cNvCxnSpPr>
              <a:cxnSpLocks noGrp="1" noRot="1" noMove="1" noResize="1" noEditPoints="1" noAdjustHandles="1" noChangeArrowheads="1" noChangeShapeType="1"/>
              <a:stCxn id="1021" idx="6"/>
              <a:endCxn id="1024"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B6C86DE-1A31-F6C9-F57D-E6A61863729A}"/>
                </a:ext>
              </a:extLst>
            </p:cNvPr>
            <p:cNvCxnSpPr>
              <a:cxnSpLocks noGrp="1" noRot="1" noMove="1" noResize="1" noEditPoints="1" noAdjustHandles="1" noChangeArrowheads="1" noChangeShapeType="1"/>
              <a:stCxn id="1025" idx="2"/>
              <a:endCxn id="1020"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F8ADB496-C01E-2FAD-7190-51D6BEE4F79E}"/>
                </a:ext>
              </a:extLst>
            </p:cNvPr>
            <p:cNvCxnSpPr>
              <a:cxnSpLocks noGrp="1" noRot="1" noMove="1" noResize="1" noEditPoints="1" noAdjustHandles="1" noChangeArrowheads="1" noChangeShapeType="1"/>
              <a:stCxn id="1021" idx="6"/>
              <a:endCxn id="1022"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F82E178B-F771-0519-8EB5-F47157221C2C}"/>
                </a:ext>
              </a:extLst>
            </p:cNvPr>
            <p:cNvCxnSpPr>
              <a:cxnSpLocks noGrp="1" noRot="1" noMove="1" noResize="1" noEditPoints="1" noAdjustHandles="1" noChangeArrowheads="1" noChangeShapeType="1"/>
              <a:stCxn id="1025" idx="2"/>
              <a:endCxn id="1019"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70E97E8-E0A3-190E-0B1E-422E20D8BFBC}"/>
                </a:ext>
              </a:extLst>
            </p:cNvPr>
            <p:cNvCxnSpPr>
              <a:cxnSpLocks noGrp="1" noRot="1" noMove="1" noResize="1" noEditPoints="1" noAdjustHandles="1" noChangeArrowheads="1" noChangeShapeType="1"/>
              <a:stCxn id="1025" idx="2"/>
              <a:endCxn id="1018"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E870D682-6ABF-6D34-02D6-D4EE253F4628}"/>
                </a:ext>
              </a:extLst>
            </p:cNvPr>
            <p:cNvCxnSpPr>
              <a:cxnSpLocks noGrp="1" noRot="1" noMove="1" noResize="1" noEditPoints="1" noAdjustHandles="1" noChangeArrowheads="1" noChangeShapeType="1"/>
              <a:stCxn id="1020" idx="6"/>
              <a:endCxn id="1022"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5A15641A-0786-A2F6-53D5-C3822E879570}"/>
                </a:ext>
              </a:extLst>
            </p:cNvPr>
            <p:cNvCxnSpPr>
              <a:cxnSpLocks noGrp="1" noRot="1" noMove="1" noResize="1" noEditPoints="1" noAdjustHandles="1" noChangeArrowheads="1" noChangeShapeType="1"/>
              <a:stCxn id="1026" idx="2"/>
              <a:endCxn id="1022"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2D8607-F6E6-A74C-A676-A4AB5A4C73F2}"/>
                </a:ext>
              </a:extLst>
            </p:cNvPr>
            <p:cNvCxnSpPr>
              <a:cxnSpLocks noGrp="1" noRot="1" noMove="1" noResize="1" noEditPoints="1" noAdjustHandles="1" noChangeArrowheads="1" noChangeShapeType="1"/>
              <a:stCxn id="1026" idx="2"/>
              <a:endCxn id="1023"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6E2DA5DD-66FA-B9E3-FE31-9B366F0F8071}"/>
                </a:ext>
              </a:extLst>
            </p:cNvPr>
            <p:cNvCxnSpPr>
              <a:cxnSpLocks noGrp="1" noRot="1" noMove="1" noResize="1" noEditPoints="1" noAdjustHandles="1" noChangeArrowheads="1" noChangeShapeType="1"/>
              <a:stCxn id="1026" idx="2"/>
              <a:endCxn id="1024"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CFF4BDE7-09A2-CDB2-7EF7-1B6203B99A89}"/>
                </a:ext>
              </a:extLst>
            </p:cNvPr>
            <p:cNvCxnSpPr>
              <a:cxnSpLocks noGrp="1" noRot="1" noMove="1" noResize="1" noEditPoints="1" noAdjustHandles="1" noChangeArrowheads="1" noChangeShapeType="1"/>
              <a:stCxn id="1026" idx="2"/>
              <a:endCxn id="1025"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9" name="直線矢印コネクタ 103">
            <a:extLst>
              <a:ext uri="{FF2B5EF4-FFF2-40B4-BE49-F238E27FC236}">
                <a16:creationId xmlns:a16="http://schemas.microsoft.com/office/drawing/2014/main" id="{8319AA14-DCD4-FABB-634E-9873C94FEA00}"/>
              </a:ext>
            </a:extLst>
          </p:cNvPr>
          <p:cNvCxnSpPr>
            <a:cxnSpLocks noGrp="1" noRot="1" noMove="1" noResize="1" noEditPoints="1" noAdjustHandles="1" noChangeArrowheads="1" noChangeShapeType="1"/>
          </p:cNvCxnSpPr>
          <p:nvPr/>
        </p:nvCxnSpPr>
        <p:spPr>
          <a:xfrm>
            <a:off x="3993253" y="29520421"/>
            <a:ext cx="106638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0" name="直線矢印コネクタ 103">
            <a:extLst>
              <a:ext uri="{FF2B5EF4-FFF2-40B4-BE49-F238E27FC236}">
                <a16:creationId xmlns:a16="http://schemas.microsoft.com/office/drawing/2014/main" id="{BC4C993B-0F67-8164-7922-B3CFB9842E89}"/>
              </a:ext>
            </a:extLst>
          </p:cNvPr>
          <p:cNvCxnSpPr>
            <a:cxnSpLocks noGrp="1" noRot="1" noMove="1" noResize="1" noEditPoints="1" noAdjustHandles="1" noChangeArrowheads="1" noChangeShapeType="1"/>
          </p:cNvCxnSpPr>
          <p:nvPr/>
        </p:nvCxnSpPr>
        <p:spPr>
          <a:xfrm>
            <a:off x="4363720" y="30826855"/>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1" name="直線矢印コネクタ 103">
            <a:extLst>
              <a:ext uri="{FF2B5EF4-FFF2-40B4-BE49-F238E27FC236}">
                <a16:creationId xmlns:a16="http://schemas.microsoft.com/office/drawing/2014/main" id="{2E134A13-EFB3-FBB3-4563-07CDE02AFB5D}"/>
              </a:ext>
            </a:extLst>
          </p:cNvPr>
          <p:cNvCxnSpPr>
            <a:cxnSpLocks noGrp="1" noRot="1" noMove="1" noResize="1" noEditPoints="1" noAdjustHandles="1" noChangeArrowheads="1" noChangeShapeType="1"/>
          </p:cNvCxnSpPr>
          <p:nvPr/>
        </p:nvCxnSpPr>
        <p:spPr>
          <a:xfrm>
            <a:off x="4371529" y="28056702"/>
            <a:ext cx="4436714"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065" name="Group 1064">
            <a:extLst>
              <a:ext uri="{FF2B5EF4-FFF2-40B4-BE49-F238E27FC236}">
                <a16:creationId xmlns:a16="http://schemas.microsoft.com/office/drawing/2014/main" id="{8D8F7962-671C-D40D-95D5-5CB0FF528AAE}"/>
              </a:ext>
            </a:extLst>
          </p:cNvPr>
          <p:cNvGrpSpPr>
            <a:grpSpLocks noGrp="1" noUngrp="1" noRot="1" noMove="1" noResize="1"/>
          </p:cNvGrpSpPr>
          <p:nvPr/>
        </p:nvGrpSpPr>
        <p:grpSpPr>
          <a:xfrm>
            <a:off x="8825706" y="27906518"/>
            <a:ext cx="1847581" cy="869745"/>
            <a:chOff x="5731438" y="25123810"/>
            <a:chExt cx="1847581" cy="741746"/>
          </a:xfrm>
          <a:solidFill>
            <a:schemeClr val="bg1"/>
          </a:solidFill>
        </p:grpSpPr>
        <p:sp>
          <p:nvSpPr>
            <p:cNvPr id="1066" name="角丸四角形 168">
              <a:extLst>
                <a:ext uri="{FF2B5EF4-FFF2-40B4-BE49-F238E27FC236}">
                  <a16:creationId xmlns:a16="http://schemas.microsoft.com/office/drawing/2014/main" id="{7BF8AAFA-C1EA-4A62-B780-2C6976424A17}"/>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C5605859-8AC1-AF37-6F01-0CEDE56D805D}"/>
                    </a:ext>
                  </a:extLst>
                </p:cNvPr>
                <p:cNvSpPr txBox="1">
                  <a:spLocks noGrp="1" noRot="1" noMove="1" noResize="1" noEditPoints="1" noAdjustHandles="1" noChangeArrowheads="1" noChangeShapeType="1"/>
                </p:cNvSpPr>
                <p:nvPr/>
              </p:nvSpPr>
              <p:spPr>
                <a:xfrm>
                  <a:off x="6047087" y="25223715"/>
                  <a:ext cx="737707" cy="446219"/>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𝟐</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xmlns="">
            <p:sp>
              <p:nvSpPr>
                <p:cNvPr id="1067" name="TextBox 1066">
                  <a:extLst>
                    <a:ext uri="{FF2B5EF4-FFF2-40B4-BE49-F238E27FC236}">
                      <a16:creationId xmlns:a16="http://schemas.microsoft.com/office/drawing/2014/main" id="{C5605859-8AC1-AF37-6F01-0CEDE56D805D}"/>
                    </a:ext>
                  </a:extLst>
                </p:cNvPr>
                <p:cNvSpPr txBox="1">
                  <a:spLocks noGrp="1" noRot="1" noChangeAspect="1" noMove="1" noResize="1" noEditPoints="1" noAdjustHandles="1" noChangeArrowheads="1" noChangeShapeType="1" noTextEdit="1"/>
                </p:cNvSpPr>
                <p:nvPr/>
              </p:nvSpPr>
              <p:spPr>
                <a:xfrm>
                  <a:off x="6047087" y="25223715"/>
                  <a:ext cx="737707" cy="446219"/>
                </a:xfrm>
                <a:prstGeom prst="rect">
                  <a:avLst/>
                </a:prstGeom>
                <a:blipFill>
                  <a:blip r:embed="rId38"/>
                  <a:stretch>
                    <a:fillRect l="-5085" r="-83051" b="-19048"/>
                  </a:stretch>
                </a:blipFill>
              </p:spPr>
              <p:txBody>
                <a:bodyPr/>
                <a:lstStyle/>
                <a:p>
                  <a:r>
                    <a:rPr lang="en-JP">
                      <a:noFill/>
                    </a:rPr>
                    <a:t> </a:t>
                  </a:r>
                </a:p>
              </p:txBody>
            </p:sp>
          </mc:Fallback>
        </mc:AlternateContent>
      </p:grpSp>
      <p:sp>
        <p:nvSpPr>
          <p:cNvPr id="1071" name="角丸四角形 161">
            <a:extLst>
              <a:ext uri="{FF2B5EF4-FFF2-40B4-BE49-F238E27FC236}">
                <a16:creationId xmlns:a16="http://schemas.microsoft.com/office/drawing/2014/main" id="{DC729A4C-C0AE-42FD-FD63-4D3FDD9F3E0B}"/>
              </a:ext>
            </a:extLst>
          </p:cNvPr>
          <p:cNvSpPr>
            <a:spLocks noGrp="1" noRot="1" noMove="1" noResize="1" noEditPoints="1" noAdjustHandles="1" noChangeArrowheads="1" noChangeShapeType="1"/>
          </p:cNvSpPr>
          <p:nvPr/>
        </p:nvSpPr>
        <p:spPr>
          <a:xfrm>
            <a:off x="8755477" y="29261976"/>
            <a:ext cx="2447630" cy="1945442"/>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3" name="テキスト ボックス 164">
            <a:extLst>
              <a:ext uri="{FF2B5EF4-FFF2-40B4-BE49-F238E27FC236}">
                <a16:creationId xmlns:a16="http://schemas.microsoft.com/office/drawing/2014/main" id="{4891F5C0-FC2E-7FD2-9521-5CFC9FB751A9}"/>
              </a:ext>
            </a:extLst>
          </p:cNvPr>
          <p:cNvSpPr txBox="1">
            <a:spLocks noGrp="1" noRot="1" noMove="1" noResize="1" noEditPoints="1" noAdjustHandles="1" noChangeArrowheads="1" noChangeShapeType="1"/>
          </p:cNvSpPr>
          <p:nvPr/>
        </p:nvSpPr>
        <p:spPr>
          <a:xfrm>
            <a:off x="9464938" y="30034642"/>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1080" name="直線矢印コネクタ 103">
            <a:extLst>
              <a:ext uri="{FF2B5EF4-FFF2-40B4-BE49-F238E27FC236}">
                <a16:creationId xmlns:a16="http://schemas.microsoft.com/office/drawing/2014/main" id="{501413A0-D4AA-16BB-E926-616D811D9E54}"/>
              </a:ext>
            </a:extLst>
          </p:cNvPr>
          <p:cNvCxnSpPr>
            <a:cxnSpLocks noGrp="1" noRot="1" noMove="1" noResize="1" noEditPoints="1" noAdjustHandles="1" noChangeArrowheads="1" noChangeShapeType="1"/>
          </p:cNvCxnSpPr>
          <p:nvPr/>
        </p:nvCxnSpPr>
        <p:spPr>
          <a:xfrm flipV="1">
            <a:off x="7304610" y="28257371"/>
            <a:ext cx="1490827" cy="413"/>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3" name="直線コネクタ 3">
            <a:extLst>
              <a:ext uri="{FF2B5EF4-FFF2-40B4-BE49-F238E27FC236}">
                <a16:creationId xmlns:a16="http://schemas.microsoft.com/office/drawing/2014/main" id="{36141C92-91CA-9FFE-5860-855BE24475C2}"/>
              </a:ext>
            </a:extLst>
          </p:cNvPr>
          <p:cNvCxnSpPr>
            <a:cxnSpLocks noGrp="1" noRot="1" noMove="1" noResize="1" noEditPoints="1" noAdjustHandles="1" noChangeArrowheads="1" noChangeShapeType="1"/>
          </p:cNvCxnSpPr>
          <p:nvPr/>
        </p:nvCxnSpPr>
        <p:spPr>
          <a:xfrm>
            <a:off x="1595732" y="18270764"/>
            <a:ext cx="0" cy="38495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4" name="直線コネクタ 3">
            <a:extLst>
              <a:ext uri="{FF2B5EF4-FFF2-40B4-BE49-F238E27FC236}">
                <a16:creationId xmlns:a16="http://schemas.microsoft.com/office/drawing/2014/main" id="{F13A5228-C0ED-75A1-FA8C-A8A12C434B31}"/>
              </a:ext>
            </a:extLst>
          </p:cNvPr>
          <p:cNvCxnSpPr>
            <a:cxnSpLocks noGrp="1" noRot="1" noMove="1" noResize="1" noEditPoints="1" noAdjustHandles="1" noChangeArrowheads="1" noChangeShapeType="1"/>
          </p:cNvCxnSpPr>
          <p:nvPr/>
        </p:nvCxnSpPr>
        <p:spPr>
          <a:xfrm>
            <a:off x="1595732" y="22563782"/>
            <a:ext cx="0" cy="439310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5" name="直線コネクタ 3">
            <a:extLst>
              <a:ext uri="{FF2B5EF4-FFF2-40B4-BE49-F238E27FC236}">
                <a16:creationId xmlns:a16="http://schemas.microsoft.com/office/drawing/2014/main" id="{33AAFF81-B670-AAD1-28C2-50939735F5A8}"/>
              </a:ext>
            </a:extLst>
          </p:cNvPr>
          <p:cNvCxnSpPr>
            <a:cxnSpLocks noGrp="1" noRot="1" noMove="1" noResize="1" noEditPoints="1" noAdjustHandles="1" noChangeArrowheads="1" noChangeShapeType="1"/>
          </p:cNvCxnSpPr>
          <p:nvPr/>
        </p:nvCxnSpPr>
        <p:spPr>
          <a:xfrm>
            <a:off x="1584611" y="27349151"/>
            <a:ext cx="0" cy="40082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 name="TextBox 1115">
            <a:extLst>
              <a:ext uri="{FF2B5EF4-FFF2-40B4-BE49-F238E27FC236}">
                <a16:creationId xmlns:a16="http://schemas.microsoft.com/office/drawing/2014/main" id="{DA043858-B465-4933-0FFD-4939F3381CCA}"/>
              </a:ext>
            </a:extLst>
          </p:cNvPr>
          <p:cNvSpPr txBox="1">
            <a:spLocks noGrp="1" noRot="1" noMove="1" noResize="1" noEditPoints="1" noAdjustHandles="1" noChangeArrowheads="1" noChangeShapeType="1"/>
          </p:cNvSpPr>
          <p:nvPr/>
        </p:nvSpPr>
        <p:spPr>
          <a:xfrm>
            <a:off x="1680753" y="31831048"/>
            <a:ext cx="9391878" cy="584775"/>
          </a:xfrm>
          <a:prstGeom prst="rect">
            <a:avLst/>
          </a:prstGeom>
          <a:noFill/>
        </p:spPr>
        <p:txBody>
          <a:bodyPr wrap="square">
            <a:spAutoFit/>
          </a:bodyPr>
          <a:lstStyle/>
          <a:p>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モード推定器の</a:t>
            </a:r>
            <a:r>
              <a:rPr kumimoji="1" lang="ja-JP" altLang="en-US" sz="3200" b="1">
                <a:solidFill>
                  <a:schemeClr val="tx2"/>
                </a:solidFill>
                <a:latin typeface="Meiryo" panose="020B0604030504040204" pitchFamily="34" charset="-128"/>
                <a:ea typeface="Meiryo" panose="020B0604030504040204" pitchFamily="34" charset="-128"/>
              </a:rPr>
              <a:t>学習</a:t>
            </a:r>
            <a:endParaRPr lang="en-JP" sz="2000" dirty="0">
              <a:solidFill>
                <a:schemeClr val="tx2"/>
              </a:solidFill>
            </a:endParaRPr>
          </a:p>
        </p:txBody>
      </p:sp>
      <p:sp>
        <p:nvSpPr>
          <p:cNvPr id="1120" name="TextBox 1119">
            <a:extLst>
              <a:ext uri="{FF2B5EF4-FFF2-40B4-BE49-F238E27FC236}">
                <a16:creationId xmlns:a16="http://schemas.microsoft.com/office/drawing/2014/main" id="{211254C7-67E8-7115-55E1-2D9D0730B608}"/>
              </a:ext>
            </a:extLst>
          </p:cNvPr>
          <p:cNvSpPr txBox="1">
            <a:spLocks noGrp="1" noRot="1" noMove="1" noResize="1" noEditPoints="1" noAdjustHandles="1" noChangeArrowheads="1" noChangeShapeType="1"/>
          </p:cNvSpPr>
          <p:nvPr/>
        </p:nvSpPr>
        <p:spPr>
          <a:xfrm>
            <a:off x="1924760" y="32341299"/>
            <a:ext cx="12421470" cy="545764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モデルを仮想被験者とする．成人</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人分のパラメータ分布から，</a:t>
            </a:r>
            <a:r>
              <a:rPr kumimoji="1" lang="en-US" altLang="ja-JP" sz="2800" dirty="0">
                <a:latin typeface="Meiryo" panose="020B0604030504040204" pitchFamily="34" charset="-128"/>
                <a:ea typeface="Meiryo" panose="020B0604030504040204" pitchFamily="34" charset="-128"/>
              </a:rPr>
              <a:t>Latin Hypercube Sampling</a:t>
            </a:r>
            <a:r>
              <a:rPr kumimoji="1" lang="en-US" altLang="ja-JP" sz="2800" baseline="30000" dirty="0">
                <a:latin typeface="Meiryo" panose="020B0604030504040204" pitchFamily="34" charset="-128"/>
                <a:ea typeface="Meiryo" panose="020B0604030504040204" pitchFamily="34" charset="-128"/>
              </a:rPr>
              <a:t>[3]</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を用いてサンプルパラメータを</a:t>
            </a:r>
            <a:r>
              <a:rPr kumimoji="1" lang="en-US" altLang="ja-JP" sz="2800" dirty="0">
                <a:latin typeface="Meiryo" panose="020B0604030504040204" pitchFamily="34" charset="-128"/>
                <a:ea typeface="Meiryo" panose="020B0604030504040204" pitchFamily="34" charset="-128"/>
              </a:rPr>
              <a:t>10000</a:t>
            </a:r>
            <a:r>
              <a:rPr kumimoji="1" lang="ja-JP" altLang="en-US" sz="2800">
                <a:latin typeface="Meiryo" panose="020B0604030504040204" pitchFamily="34" charset="-128"/>
                <a:ea typeface="Meiryo" panose="020B0604030504040204" pitchFamily="34" charset="-128"/>
              </a:rPr>
              <a:t>通り生成，これらのパラメータの血糖値系列をシミュレーション．</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各サンプルパラメータの切り換え近似モデル</a:t>
            </a:r>
            <a:r>
              <a:rPr kumimoji="1" lang="en-US" altLang="ja-JP" sz="2800" baseline="300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UVA/Padova</a:t>
            </a:r>
            <a:r>
              <a:rPr kumimoji="1" lang="ja-JP" altLang="en-US" sz="2800">
                <a:latin typeface="Meiryo" panose="020B0604030504040204" pitchFamily="34" charset="-128"/>
                <a:ea typeface="Meiryo" panose="020B0604030504040204" pitchFamily="34" charset="-128"/>
              </a:rPr>
              <a:t>モデルに対する最適な切り換え近似モデル）</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を用いて同条件のシミュレー</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ションをおこない，モード系列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を生成．得られた血糖値系列，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モード系列を教師データとする</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（サンプリング周期</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分）．</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JP" sz="11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21" name="テキスト ボックス 7">
                <a:extLst>
                  <a:ext uri="{FF2B5EF4-FFF2-40B4-BE49-F238E27FC236}">
                    <a16:creationId xmlns:a16="http://schemas.microsoft.com/office/drawing/2014/main" id="{100F61F6-9EA5-2FCF-07A1-AB888CA6B332}"/>
                  </a:ext>
                </a:extLst>
              </p:cNvPr>
              <p:cNvSpPr txBox="1">
                <a:spLocks noGrp="1" noRot="1" noMove="1" noResize="1" noEditPoints="1" noAdjustHandles="1" noChangeArrowheads="1" noChangeShapeType="1"/>
              </p:cNvSpPr>
              <p:nvPr/>
            </p:nvSpPr>
            <p:spPr>
              <a:xfrm>
                <a:off x="3976191" y="18392543"/>
                <a:ext cx="12180693" cy="1202189"/>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構造</a:t>
                </a:r>
                <a:r>
                  <a:rPr kumimoji="1" lang="en-US" altLang="ja-JP" sz="2400" dirty="0">
                    <a:latin typeface="Meiryo" panose="020B0604030504040204" pitchFamily="34" charset="-128"/>
                    <a:ea typeface="Meiryo" panose="020B0604030504040204" pitchFamily="34" charset="-128"/>
                  </a:rPr>
                  <a:t> : 2</a:t>
                </a:r>
                <a:r>
                  <a:rPr kumimoji="1" lang="ja-JP" altLang="en-US" sz="2400">
                    <a:latin typeface="Meiryo" panose="020B0604030504040204" pitchFamily="34" charset="-128"/>
                    <a:ea typeface="Meiryo" panose="020B0604030504040204" pitchFamily="34" charset="-128"/>
                  </a:rPr>
                  <a:t>層全結合</a:t>
                </a:r>
                <a:r>
                  <a:rPr kumimoji="1" lang="en-US" altLang="ja-JP" sz="2400" dirty="0">
                    <a:latin typeface="Meiryo" panose="020B0604030504040204" pitchFamily="34" charset="-128"/>
                    <a:ea typeface="Meiryo" panose="020B0604030504040204" pitchFamily="34" charset="-128"/>
                  </a:rPr>
                  <a:t>NN,  </a:t>
                </a:r>
                <a:r>
                  <a:rPr kumimoji="1" lang="ja-JP" altLang="en-US" sz="2400">
                    <a:latin typeface="Meiryo" panose="020B0604030504040204" pitchFamily="34" charset="-128"/>
                    <a:ea typeface="Meiryo" panose="020B0604030504040204" pitchFamily="34" charset="-128"/>
                  </a:rPr>
                  <a:t>活性化関数：</a:t>
                </a:r>
                <a:r>
                  <a:rPr kumimoji="1" lang="en-US" altLang="ja-JP" sz="2400" dirty="0" err="1">
                    <a:latin typeface="Meiryo" panose="020B0604030504040204" pitchFamily="34" charset="-128"/>
                    <a:ea typeface="Meiryo" panose="020B0604030504040204" pitchFamily="34" charset="-128"/>
                  </a:rPr>
                  <a:t>ReLU</a:t>
                </a:r>
                <a:r>
                  <a:rPr kumimoji="1" lang="ja-JP" altLang="en-US" sz="2400">
                    <a:latin typeface="Meiryo" panose="020B0604030504040204" pitchFamily="34" charset="-128"/>
                    <a:ea typeface="Meiryo" panose="020B0604030504040204" pitchFamily="34" charset="-128"/>
                  </a:rPr>
                  <a:t>関数，出力層：シグモイド関数</a:t>
                </a:r>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入力</a:t>
                </a:r>
                <a:r>
                  <a:rPr kumimoji="1" lang="ja-JP" altLang="en-US" sz="2400" dirty="0">
                    <a:latin typeface="Meiryo" panose="020B0604030504040204" pitchFamily="34" charset="-128"/>
                    <a:ea typeface="Meiryo" panose="020B0604030504040204" pitchFamily="34" charset="-128"/>
                  </a:rPr>
                  <a:t>：</a:t>
                </a:r>
                <a:r>
                  <a:rPr kumimoji="1" lang="en-US" altLang="ja-JP" sz="2400" dirty="0">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b</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から</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f</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の血糖値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血糖値の</m:t>
                    </m:r>
                    <m:r>
                      <m:rPr>
                        <m:nor/>
                      </m:rPr>
                      <a:rPr kumimoji="1" lang="en-US" altLang="ja-JP" sz="2400" dirty="0">
                        <a:latin typeface="Meiryo" panose="020B0604030504040204" pitchFamily="34" charset="-128"/>
                        <a:ea typeface="Meiryo" panose="020B0604030504040204" pitchFamily="34" charset="-128"/>
                      </a:rPr>
                      <m:t>1</m:t>
                    </m:r>
                    <m:r>
                      <m:rPr>
                        <m:nor/>
                      </m:rPr>
                      <a:rPr kumimoji="1" lang="ja-JP" altLang="en-US" sz="2400">
                        <a:latin typeface="Meiryo" panose="020B0604030504040204" pitchFamily="34" charset="-128"/>
                        <a:ea typeface="Meiryo" panose="020B0604030504040204" pitchFamily="34" charset="-128"/>
                      </a:rPr>
                      <m:t>回差分</m:t>
                    </m:r>
                    <m:r>
                      <a:rPr kumimoji="1" lang="en-US" altLang="ja-JP" sz="2400" b="0" i="1">
                        <a:latin typeface="Cambria Math" panose="02040503050406030204" pitchFamily="18" charset="0"/>
                        <a:ea typeface="Meiryo" panose="020B0604030504040204" pitchFamily="34" charset="-128"/>
                      </a:rPr>
                      <m:t> </m:t>
                    </m:r>
                    <m:r>
                      <m:rPr>
                        <m:nor/>
                      </m:rPr>
                      <a:rPr kumimoji="1" lang="ja-JP" altLang="en-US" sz="2400">
                        <a:latin typeface="Meiryo" panose="020B0604030504040204" pitchFamily="34" charset="-128"/>
                        <a:ea typeface="Meiryo" panose="020B0604030504040204" pitchFamily="34" charset="-128"/>
                      </a:rPr>
                      <m:t>，血糖値の</m:t>
                    </m:r>
                    <m:r>
                      <m:rPr>
                        <m:nor/>
                      </m:rPr>
                      <a:rPr kumimoji="1" lang="en-US" altLang="ja-JP" sz="2400" dirty="0">
                        <a:latin typeface="Meiryo" panose="020B0604030504040204" pitchFamily="34" charset="-128"/>
                        <a:ea typeface="Meiryo" panose="020B0604030504040204" pitchFamily="34" charset="-128"/>
                      </a:rPr>
                      <m:t>2</m:t>
                    </m:r>
                    <m:r>
                      <m:rPr>
                        <m:nor/>
                      </m:rPr>
                      <a:rPr kumimoji="1" lang="ja-JP" altLang="en-US" sz="2400">
                        <a:latin typeface="Meiryo" panose="020B0604030504040204" pitchFamily="34" charset="-128"/>
                        <a:ea typeface="Meiryo" panose="020B0604030504040204" pitchFamily="34" charset="-128"/>
                      </a:rPr>
                      <m:t>回差分</m:t>
                    </m:r>
                  </m:oMath>
                </a14:m>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出力</a:t>
                </a:r>
                <a:r>
                  <a:rPr kumimoji="1" lang="en-US" altLang="ja-JP" sz="2400" dirty="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時刻</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𝑘</m:t>
                    </m:r>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のモード推定値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i="1" smtClean="0">
                            <a:latin typeface="Cambria Math" panose="02040503050406030204" pitchFamily="18" charset="0"/>
                            <a:ea typeface="Meiryo" panose="020B0604030504040204" pitchFamily="34" charset="-128"/>
                          </a:rPr>
                        </m:ctrlPr>
                      </m:sSubPr>
                      <m:e>
                        <m:acc>
                          <m:accPr>
                            <m:chr m:val="̂"/>
                            <m:ctrlPr>
                              <a:rPr kumimoji="1" lang="en-US" altLang="ja-JP" sz="2400" i="1" smtClean="0">
                                <a:latin typeface="Cambria Math" panose="02040503050406030204" pitchFamily="18" charset="0"/>
                                <a:ea typeface="Meiryo" panose="020B0604030504040204" pitchFamily="34" charset="-128"/>
                              </a:rPr>
                            </m:ctrlPr>
                          </m:accPr>
                          <m:e>
                            <m:r>
                              <a:rPr kumimoji="1" lang="en-US" altLang="ja-JP" sz="2400" b="0" i="1" smtClean="0">
                                <a:latin typeface="Cambria Math" panose="02040503050406030204" pitchFamily="18" charset="0"/>
                                <a:ea typeface="Meiryo" panose="020B0604030504040204" pitchFamily="34" charset="-128"/>
                              </a:rPr>
                              <m:t>𝑚</m:t>
                            </m:r>
                          </m:e>
                        </m:acc>
                      </m:e>
                      <m:sub>
                        <m:r>
                          <m:rPr>
                            <m:sty m:val="p"/>
                          </m:rPr>
                          <a:rPr kumimoji="1" lang="en-US" altLang="ja-JP" sz="2400" b="0" i="0" smtClean="0">
                            <a:latin typeface="Cambria Math" panose="02040503050406030204" pitchFamily="18" charset="0"/>
                            <a:ea typeface="Meiryo" panose="020B0604030504040204" pitchFamily="34" charset="-128"/>
                          </a:rPr>
                          <m:t>net</m:t>
                        </m:r>
                      </m:sub>
                    </m:sSub>
                    <m:d>
                      <m:dPr>
                        <m:ctrlPr>
                          <a:rPr kumimoji="1" lang="en-US" altLang="ja-JP" sz="240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𝑘</m:t>
                        </m:r>
                      </m:e>
                    </m:d>
                  </m:oMath>
                </a14:m>
                <a:endParaRPr kumimoji="1" lang="en-US" altLang="ja-JP" sz="2400" dirty="0">
                  <a:latin typeface="Meiryo" panose="020B0604030504040204" pitchFamily="34" charset="-128"/>
                  <a:ea typeface="Meiryo" panose="020B0604030504040204" pitchFamily="34" charset="-128"/>
                </a:endParaRPr>
              </a:p>
            </p:txBody>
          </p:sp>
        </mc:Choice>
        <mc:Fallback xmlns="">
          <p:sp>
            <p:nvSpPr>
              <p:cNvPr id="1121" name="テキスト ボックス 7">
                <a:extLst>
                  <a:ext uri="{FF2B5EF4-FFF2-40B4-BE49-F238E27FC236}">
                    <a16:creationId xmlns:a16="http://schemas.microsoft.com/office/drawing/2014/main" id="{100F61F6-9EA5-2FCF-07A1-AB888CA6B332}"/>
                  </a:ext>
                </a:extLst>
              </p:cNvPr>
              <p:cNvSpPr txBox="1">
                <a:spLocks noGrp="1" noRot="1" noChangeAspect="1" noMove="1" noResize="1" noEditPoints="1" noAdjustHandles="1" noChangeArrowheads="1" noChangeShapeType="1" noTextEdit="1"/>
              </p:cNvSpPr>
              <p:nvPr/>
            </p:nvSpPr>
            <p:spPr>
              <a:xfrm>
                <a:off x="3976191" y="18392543"/>
                <a:ext cx="12180693" cy="1202189"/>
              </a:xfrm>
              <a:prstGeom prst="rect">
                <a:avLst/>
              </a:prstGeom>
              <a:blipFill>
                <a:blip r:embed="rId39"/>
                <a:stretch>
                  <a:fillRect l="-625" t="-6316" b="-11579"/>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365957BF-7F5B-395E-617E-4257978F7E58}"/>
              </a:ext>
            </a:extLst>
          </p:cNvPr>
          <p:cNvSpPr txBox="1">
            <a:spLocks noGrp="1" noRot="1" noMove="1" noResize="1" noEditPoints="1" noAdjustHandles="1" noChangeArrowheads="1" noChangeShapeType="1"/>
          </p:cNvSpPr>
          <p:nvPr/>
        </p:nvSpPr>
        <p:spPr>
          <a:xfrm>
            <a:off x="2533218" y="1121576"/>
            <a:ext cx="25292501" cy="1015663"/>
          </a:xfrm>
          <a:prstGeom prst="rect">
            <a:avLst/>
          </a:prstGeom>
          <a:noFill/>
        </p:spPr>
        <p:txBody>
          <a:bodyPr wrap="non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インスリン動態切り換えモデルに対するモード推定器の構築</a:t>
            </a:r>
            <a:endParaRPr lang="en-JP" sz="6000" b="1" dirty="0">
              <a:solidFill>
                <a:schemeClr val="bg1"/>
              </a:solidFill>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DB5E79A9-ED4D-6865-61CB-8A2C77D18287}"/>
              </a:ext>
            </a:extLst>
          </p:cNvPr>
          <p:cNvSpPr txBox="1">
            <a:spLocks noGrp="1" noRot="1" noMove="1" noResize="1" noEditPoints="1" noAdjustHandles="1" noChangeArrowheads="1" noChangeShapeType="1"/>
          </p:cNvSpPr>
          <p:nvPr/>
        </p:nvSpPr>
        <p:spPr>
          <a:xfrm>
            <a:off x="6241411" y="2146844"/>
            <a:ext cx="17650986" cy="646331"/>
          </a:xfrm>
          <a:prstGeom prst="rect">
            <a:avLst/>
          </a:prstGeom>
          <a:noFill/>
        </p:spPr>
        <p:txBody>
          <a:bodyPr wrap="none">
            <a:spAutoFit/>
          </a:bodyPr>
          <a:lstStyle/>
          <a:p>
            <a:r>
              <a:rPr lang="en-US" sz="3600" dirty="0">
                <a:solidFill>
                  <a:schemeClr val="bg1"/>
                </a:solidFill>
                <a:effectLst/>
                <a:latin typeface="Helvetica" pitchFamily="2" charset="0"/>
              </a:rPr>
              <a:t>On Construction of a Mode Estimator for a Switched Glucose-insulin Dynamics Model</a:t>
            </a:r>
          </a:p>
        </p:txBody>
      </p:sp>
      <p:sp>
        <p:nvSpPr>
          <p:cNvPr id="1124" name="TextBox 1123">
            <a:extLst>
              <a:ext uri="{FF2B5EF4-FFF2-40B4-BE49-F238E27FC236}">
                <a16:creationId xmlns:a16="http://schemas.microsoft.com/office/drawing/2014/main" id="{0A0680CD-2D00-6EF2-3A02-74465A2AEF80}"/>
              </a:ext>
            </a:extLst>
          </p:cNvPr>
          <p:cNvSpPr txBox="1">
            <a:spLocks noGrp="1" noRot="1" noMove="1" noResize="1" noEditPoints="1" noAdjustHandles="1" noChangeArrowheads="1" noChangeShapeType="1"/>
          </p:cNvSpPr>
          <p:nvPr/>
        </p:nvSpPr>
        <p:spPr>
          <a:xfrm>
            <a:off x="15857651" y="17276893"/>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結果</a:t>
            </a:r>
            <a:endParaRPr lang="en-JP" b="1" dirty="0">
              <a:solidFill>
                <a:schemeClr val="bg1"/>
              </a:solidFill>
              <a:latin typeface="Meiryo" panose="020B0604030504040204" pitchFamily="34" charset="-128"/>
              <a:ea typeface="Meiryo" panose="020B0604030504040204" pitchFamily="34" charset="-128"/>
            </a:endParaRPr>
          </a:p>
        </p:txBody>
      </p:sp>
      <p:sp>
        <p:nvSpPr>
          <p:cNvPr id="12" name="TextBox 11">
            <a:extLst>
              <a:ext uri="{FF2B5EF4-FFF2-40B4-BE49-F238E27FC236}">
                <a16:creationId xmlns:a16="http://schemas.microsoft.com/office/drawing/2014/main" id="{A4081C7D-1B73-B474-2E51-D3D4C3B5E514}"/>
              </a:ext>
            </a:extLst>
          </p:cNvPr>
          <p:cNvSpPr txBox="1">
            <a:spLocks noGrp="1" noRot="1" noMove="1" noResize="1" noEditPoints="1" noAdjustHandles="1" noChangeArrowheads="1" noChangeShapeType="1"/>
          </p:cNvSpPr>
          <p:nvPr/>
        </p:nvSpPr>
        <p:spPr>
          <a:xfrm>
            <a:off x="7121717" y="2906860"/>
            <a:ext cx="16115502" cy="584775"/>
          </a:xfrm>
          <a:prstGeom prst="rect">
            <a:avLst/>
          </a:prstGeom>
          <a:noFill/>
        </p:spPr>
        <p:txBody>
          <a:bodyPr wrap="none">
            <a:spAutoFit/>
          </a:bodyPr>
          <a:lstStyle/>
          <a:p>
            <a:r>
              <a:rPr lang="ja-JP" altLang="en-US" sz="3200" b="1">
                <a:solidFill>
                  <a:schemeClr val="bg1"/>
                </a:solidFill>
                <a:effectLst/>
                <a:latin typeface="Helvetica" pitchFamily="2" charset="0"/>
              </a:rPr>
              <a:t>三輪</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雄太</a:t>
            </a:r>
            <a:r>
              <a:rPr lang="en-US" altLang="ja-JP" sz="3200" b="1" dirty="0">
                <a:solidFill>
                  <a:schemeClr val="bg1"/>
                </a:solidFill>
                <a:latin typeface="Helvetica" pitchFamily="2" charset="0"/>
              </a:rPr>
              <a:t>  </a:t>
            </a:r>
            <a:r>
              <a:rPr lang="ja-JP" altLang="en-US" sz="3200" b="1">
                <a:solidFill>
                  <a:schemeClr val="bg1"/>
                </a:solidFill>
                <a:effectLst/>
                <a:latin typeface="Helvetica" pitchFamily="2" charset="0"/>
              </a:rPr>
              <a:t> 平田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研二 </a:t>
            </a:r>
            <a:r>
              <a:rPr lang="en-US" altLang="ja-JP" sz="3200" b="1" dirty="0">
                <a:solidFill>
                  <a:schemeClr val="bg1"/>
                </a:solidFill>
                <a:effectLst/>
                <a:latin typeface="Helvetica" pitchFamily="2" charset="0"/>
              </a:rPr>
              <a:t> </a:t>
            </a:r>
            <a:r>
              <a:rPr lang="en-US" sz="3200" b="1" dirty="0">
                <a:solidFill>
                  <a:schemeClr val="bg1"/>
                </a:solidFill>
                <a:effectLst/>
                <a:latin typeface="Helvetica" pitchFamily="2" charset="0"/>
              </a:rPr>
              <a:t>Nguyen Tam（</a:t>
            </a:r>
            <a:r>
              <a:rPr lang="ja-JP" altLang="en-US" sz="3200" b="1">
                <a:solidFill>
                  <a:schemeClr val="bg1"/>
                </a:solidFill>
                <a:effectLst/>
                <a:latin typeface="Helvetica" pitchFamily="2" charset="0"/>
              </a:rPr>
              <a:t>富山大学）</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和佐</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泰明</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 内田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健康（早稲田大学）</a:t>
            </a:r>
          </a:p>
        </p:txBody>
      </p:sp>
      <p:cxnSp>
        <p:nvCxnSpPr>
          <p:cNvPr id="1136" name="直線コネクタ 3">
            <a:extLst>
              <a:ext uri="{FF2B5EF4-FFF2-40B4-BE49-F238E27FC236}">
                <a16:creationId xmlns:a16="http://schemas.microsoft.com/office/drawing/2014/main" id="{9970AE49-ECBC-6FDC-09E2-B5F7CEA7A50F}"/>
              </a:ext>
            </a:extLst>
          </p:cNvPr>
          <p:cNvCxnSpPr>
            <a:cxnSpLocks noGrp="1" noRot="1" noMove="1" noResize="1" noEditPoints="1" noAdjustHandles="1" noChangeArrowheads="1" noChangeShapeType="1"/>
          </p:cNvCxnSpPr>
          <p:nvPr/>
        </p:nvCxnSpPr>
        <p:spPr>
          <a:xfrm>
            <a:off x="1506476" y="12438493"/>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37" name="Group 1136">
            <a:extLst>
              <a:ext uri="{FF2B5EF4-FFF2-40B4-BE49-F238E27FC236}">
                <a16:creationId xmlns:a16="http://schemas.microsoft.com/office/drawing/2014/main" id="{8D8C1976-9144-61BC-42EB-B8E33CE22977}"/>
              </a:ext>
            </a:extLst>
          </p:cNvPr>
          <p:cNvGrpSpPr>
            <a:grpSpLocks noGrp="1" noUngrp="1" noRot="1" noMove="1" noResize="1"/>
          </p:cNvGrpSpPr>
          <p:nvPr/>
        </p:nvGrpSpPr>
        <p:grpSpPr>
          <a:xfrm>
            <a:off x="9368081" y="13042388"/>
            <a:ext cx="5390342" cy="2101140"/>
            <a:chOff x="5444409" y="15405711"/>
            <a:chExt cx="4882932" cy="1757293"/>
          </a:xfrm>
        </p:grpSpPr>
        <p:sp>
          <p:nvSpPr>
            <p:cNvPr id="1134" name="Rounded Rectangle 1133">
              <a:extLst>
                <a:ext uri="{FF2B5EF4-FFF2-40B4-BE49-F238E27FC236}">
                  <a16:creationId xmlns:a16="http://schemas.microsoft.com/office/drawing/2014/main" id="{32049F32-705D-A3D3-F7BA-8C03326A3516}"/>
                </a:ext>
              </a:extLst>
            </p:cNvPr>
            <p:cNvSpPr>
              <a:spLocks noGrp="1" noRot="1" noMove="1" noResize="1" noEditPoints="1" noAdjustHandles="1" noChangeArrowheads="1" noChangeShapeType="1"/>
            </p:cNvSpPr>
            <p:nvPr/>
          </p:nvSpPr>
          <p:spPr>
            <a:xfrm>
              <a:off x="5444409" y="15405711"/>
              <a:ext cx="4882932" cy="1757293"/>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3" name="Picture 392">
              <a:extLst>
                <a:ext uri="{FF2B5EF4-FFF2-40B4-BE49-F238E27FC236}">
                  <a16:creationId xmlns:a16="http://schemas.microsoft.com/office/drawing/2014/main" id="{1033A733-BA12-2C5E-3C4D-E15A43351065}"/>
                </a:ext>
              </a:extLst>
            </p:cNvPr>
            <p:cNvPicPr>
              <a:picLocks noGrp="1" noRot="1" noChangeAspect="1" noMove="1" noResize="1" noEditPoints="1" noAdjustHandles="1" noChangeArrowheads="1" noChangeShapeType="1" noCrop="1"/>
            </p:cNvPicPr>
            <p:nvPr/>
          </p:nvPicPr>
          <p:blipFill>
            <a:blip r:embed="rId40"/>
            <a:stretch>
              <a:fillRect/>
            </a:stretch>
          </p:blipFill>
          <p:spPr>
            <a:xfrm>
              <a:off x="5509235" y="15446653"/>
              <a:ext cx="4798260" cy="1600796"/>
            </a:xfrm>
            <a:prstGeom prst="rect">
              <a:avLst/>
            </a:prstGeom>
          </p:spPr>
        </p:pic>
      </p:grpSp>
      <p:cxnSp>
        <p:nvCxnSpPr>
          <p:cNvPr id="1138" name="直線コネクタ 3">
            <a:extLst>
              <a:ext uri="{FF2B5EF4-FFF2-40B4-BE49-F238E27FC236}">
                <a16:creationId xmlns:a16="http://schemas.microsoft.com/office/drawing/2014/main" id="{CE77B5B4-C33D-5EA8-9A3C-3872D7B4D324}"/>
              </a:ext>
            </a:extLst>
          </p:cNvPr>
          <p:cNvCxnSpPr>
            <a:cxnSpLocks noGrp="1" noRot="1" noMove="1" noResize="1" noEditPoints="1" noAdjustHandles="1" noChangeArrowheads="1" noChangeShapeType="1"/>
          </p:cNvCxnSpPr>
          <p:nvPr/>
        </p:nvCxnSpPr>
        <p:spPr>
          <a:xfrm>
            <a:off x="15134460" y="9323268"/>
            <a:ext cx="0" cy="72424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41" name="TextBox 1140">
            <a:extLst>
              <a:ext uri="{FF2B5EF4-FFF2-40B4-BE49-F238E27FC236}">
                <a16:creationId xmlns:a16="http://schemas.microsoft.com/office/drawing/2014/main" id="{529FBC98-B663-27F4-944E-F085E804DC18}"/>
              </a:ext>
            </a:extLst>
          </p:cNvPr>
          <p:cNvSpPr txBox="1">
            <a:spLocks noGrp="1" noRot="1" noMove="1" noResize="1" noEditPoints="1" noAdjustHandles="1" noChangeArrowheads="1" noChangeShapeType="1"/>
          </p:cNvSpPr>
          <p:nvPr/>
        </p:nvSpPr>
        <p:spPr>
          <a:xfrm>
            <a:off x="1508883" y="15468998"/>
            <a:ext cx="13514912" cy="954107"/>
          </a:xfrm>
          <a:prstGeom prst="rect">
            <a:avLst/>
          </a:prstGeom>
          <a:noFill/>
        </p:spPr>
        <p:txBody>
          <a:bodyPr wrap="square">
            <a:spAutoFit/>
          </a:bodyPr>
          <a:lstStyle/>
          <a:p>
            <a:r>
              <a:rPr kumimoji="1" lang="ja-JP" altLang="en-US" sz="2800" b="1">
                <a:latin typeface="Meiryo" panose="020B0604030504040204" pitchFamily="34" charset="-128"/>
                <a:ea typeface="Meiryo" panose="020B0604030504040204" pitchFamily="34" charset="-128"/>
              </a:rPr>
              <a:t>切り換え項を含む</a:t>
            </a:r>
            <a:r>
              <a:rPr kumimoji="1" lang="en-US" altLang="ja-JP" sz="2800" b="1" dirty="0">
                <a:latin typeface="Meiryo" panose="020B0604030504040204" pitchFamily="34" charset="-128"/>
                <a:ea typeface="Meiryo" panose="020B0604030504040204" pitchFamily="34" charset="-128"/>
              </a:rPr>
              <a:t>SSOGMM</a:t>
            </a:r>
            <a:r>
              <a:rPr kumimoji="1" lang="ja-JP" altLang="en-US" sz="2800" b="1">
                <a:latin typeface="Meiryo" panose="020B0604030504040204" pitchFamily="34" charset="-128"/>
                <a:ea typeface="Meiryo" panose="020B0604030504040204" pitchFamily="34" charset="-128"/>
              </a:rPr>
              <a:t>のパラメータ推定問題は，混合整数非線形計画問題</a:t>
            </a:r>
            <a:endParaRPr kumimoji="1" lang="en-US" altLang="ja-JP" sz="2800" b="1" dirty="0">
              <a:latin typeface="Meiryo" panose="020B0604030504040204" pitchFamily="34" charset="-128"/>
              <a:ea typeface="Meiryo" panose="020B0604030504040204" pitchFamily="34" charset="-128"/>
            </a:endParaRPr>
          </a:p>
          <a:p>
            <a:r>
              <a:rPr kumimoji="1" lang="ja-JP" altLang="en-US" sz="2800" b="1">
                <a:solidFill>
                  <a:srgbClr val="C00000"/>
                </a:solidFill>
                <a:latin typeface="Meiryo" panose="020B0604030504040204" pitchFamily="34" charset="-128"/>
                <a:ea typeface="Meiryo" panose="020B0604030504040204" pitchFamily="34" charset="-128"/>
              </a:rPr>
              <a:t>→直接的な数値計算は困難→事前にモード推定，最適化問題から切り換え項を除去</a:t>
            </a:r>
            <a:endParaRPr lang="en-JP" sz="2800" dirty="0"/>
          </a:p>
        </p:txBody>
      </p:sp>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96BA34A2-4903-C1A4-05BE-84DB7D6BC8B5}"/>
                  </a:ext>
                </a:extLst>
              </p:cNvPr>
              <p:cNvSpPr txBox="1">
                <a:spLocks noGrp="1" noRot="1" noMove="1" noResize="1" noEditPoints="1" noAdjustHandles="1" noChangeArrowheads="1" noChangeShapeType="1"/>
              </p:cNvSpPr>
              <p:nvPr/>
            </p:nvSpPr>
            <p:spPr>
              <a:xfrm>
                <a:off x="15829486" y="15141066"/>
                <a:ext cx="1199623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&lt;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ja-JP" altLang="en-US" sz="2800" b="0" i="1" smtClean="0">
                                  <a:latin typeface="Cambria Math" panose="02040503050406030204" pitchFamily="18" charset="0"/>
                                </a:rPr>
                                <m:t>　</m:t>
                              </m:r>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mode</m:t>
                              </m:r>
                              <m:r>
                                <a:rPr lang="en-US" altLang="ja-JP" sz="2800" b="0" i="1" smtClean="0">
                                  <a:latin typeface="Cambria Math" panose="02040503050406030204" pitchFamily="18" charset="0"/>
                                </a:rPr>
                                <m:t> 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otherwise</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mode</m:t>
                              </m:r>
                              <m:r>
                                <a:rPr lang="en-US" sz="2800" b="0" i="1" smtClean="0">
                                  <a:latin typeface="Cambria Math" panose="02040503050406030204" pitchFamily="18" charset="0"/>
                                </a:rPr>
                                <m:t> 1)</m:t>
                              </m:r>
                            </m:e>
                          </m:eqArr>
                        </m:e>
                      </m:d>
                    </m:oMath>
                  </m:oMathPara>
                </a14:m>
                <a:endParaRPr lang="en-JP" sz="2800" dirty="0"/>
              </a:p>
            </p:txBody>
          </p:sp>
        </mc:Choice>
        <mc:Fallback xmlns="">
          <p:sp>
            <p:nvSpPr>
              <p:cNvPr id="406" name="TextBox 405">
                <a:extLst>
                  <a:ext uri="{FF2B5EF4-FFF2-40B4-BE49-F238E27FC236}">
                    <a16:creationId xmlns:a16="http://schemas.microsoft.com/office/drawing/2014/main" id="{96BA34A2-4903-C1A4-05BE-84DB7D6BC8B5}"/>
                  </a:ext>
                </a:extLst>
              </p:cNvPr>
              <p:cNvSpPr txBox="1">
                <a:spLocks noGrp="1" noRot="1" noChangeAspect="1" noMove="1" noResize="1" noEditPoints="1" noAdjustHandles="1" noChangeArrowheads="1" noChangeShapeType="1" noTextEdit="1"/>
              </p:cNvSpPr>
              <p:nvPr/>
            </p:nvSpPr>
            <p:spPr>
              <a:xfrm>
                <a:off x="15829486" y="15141066"/>
                <a:ext cx="11996233" cy="1375633"/>
              </a:xfrm>
              <a:prstGeom prst="rect">
                <a:avLst/>
              </a:prstGeom>
              <a:blipFill>
                <a:blip r:embed="rId41"/>
                <a:stretch>
                  <a:fillRect l="-6131" t="-233028" r="-529" b="-330275"/>
                </a:stretch>
              </a:blipFill>
            </p:spPr>
            <p:txBody>
              <a:bodyPr/>
              <a:lstStyle/>
              <a:p>
                <a:r>
                  <a:rPr lang="en-JP">
                    <a:noFill/>
                  </a:rPr>
                  <a:t> </a:t>
                </a:r>
              </a:p>
            </p:txBody>
          </p:sp>
        </mc:Fallback>
      </mc:AlternateContent>
      <p:sp>
        <p:nvSpPr>
          <p:cNvPr id="1142" name="Double Bracket 1141">
            <a:extLst>
              <a:ext uri="{FF2B5EF4-FFF2-40B4-BE49-F238E27FC236}">
                <a16:creationId xmlns:a16="http://schemas.microsoft.com/office/drawing/2014/main" id="{466D98FC-02B5-D665-BBE3-75B82C3D7A96}"/>
              </a:ext>
            </a:extLst>
          </p:cNvPr>
          <p:cNvSpPr>
            <a:spLocks noGrp="1" noRot="1" noMove="1" noResize="1" noEditPoints="1" noAdjustHandles="1" noChangeArrowheads="1" noChangeShapeType="1"/>
          </p:cNvSpPr>
          <p:nvPr/>
        </p:nvSpPr>
        <p:spPr>
          <a:xfrm>
            <a:off x="15751901" y="14860390"/>
            <a:ext cx="12073818" cy="1585542"/>
          </a:xfrm>
          <a:prstGeom prst="bracketPair">
            <a:avLst>
              <a:gd name="adj" fmla="val 596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384" name="TextBox 383">
                <a:extLst>
                  <a:ext uri="{FF2B5EF4-FFF2-40B4-BE49-F238E27FC236}">
                    <a16:creationId xmlns:a16="http://schemas.microsoft.com/office/drawing/2014/main" id="{31C30C4B-37B4-054D-3B19-6D10EACCB4D0}"/>
                  </a:ext>
                </a:extLst>
              </p:cNvPr>
              <p:cNvSpPr txBox="1">
                <a:spLocks noGrp="1" noRot="1" noMove="1" noResize="1" noEditPoints="1" noAdjustHandles="1" noChangeArrowheads="1" noChangeShapeType="1"/>
              </p:cNvSpPr>
              <p:nvPr/>
            </p:nvSpPr>
            <p:spPr>
              <a:xfrm>
                <a:off x="16526889" y="11179887"/>
                <a:ext cx="7476662"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𝑚</m:t>
                                  </m:r>
                                </m:e>
                              </m:acc>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𝑚</m:t>
                                  </m:r>
                                </m:e>
                              </m:acc>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e>
                          </m:eqArr>
                        </m:e>
                      </m:d>
                    </m:oMath>
                  </m:oMathPara>
                </a14:m>
                <a:endParaRPr lang="en-JP" sz="2400" dirty="0"/>
              </a:p>
            </p:txBody>
          </p:sp>
        </mc:Choice>
        <mc:Fallback xmlns="">
          <p:sp>
            <p:nvSpPr>
              <p:cNvPr id="384" name="TextBox 383">
                <a:extLst>
                  <a:ext uri="{FF2B5EF4-FFF2-40B4-BE49-F238E27FC236}">
                    <a16:creationId xmlns:a16="http://schemas.microsoft.com/office/drawing/2014/main" id="{31C30C4B-37B4-054D-3B19-6D10EACCB4D0}"/>
                  </a:ext>
                </a:extLst>
              </p:cNvPr>
              <p:cNvSpPr txBox="1">
                <a:spLocks noGrp="1" noRot="1" noChangeAspect="1" noMove="1" noResize="1" noEditPoints="1" noAdjustHandles="1" noChangeArrowheads="1" noChangeShapeType="1" noTextEdit="1"/>
              </p:cNvSpPr>
              <p:nvPr/>
            </p:nvSpPr>
            <p:spPr>
              <a:xfrm>
                <a:off x="16526889" y="11179887"/>
                <a:ext cx="7476662" cy="1375633"/>
              </a:xfrm>
              <a:prstGeom prst="rect">
                <a:avLst/>
              </a:prstGeom>
              <a:blipFill>
                <a:blip r:embed="rId42"/>
                <a:stretch>
                  <a:fillRect l="-10169" t="-233028" r="-678" b="-330275"/>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43F8DEFB-12A5-A66C-4A3F-6823AACED246}"/>
                  </a:ext>
                </a:extLst>
              </p:cNvPr>
              <p:cNvSpPr txBox="1">
                <a:spLocks noGrp="1" noRot="1" noMove="1" noResize="1" noEditPoints="1" noAdjustHandles="1" noChangeArrowheads="1" noChangeShapeType="1"/>
              </p:cNvSpPr>
              <p:nvPr/>
            </p:nvSpPr>
            <p:spPr>
              <a:xfrm>
                <a:off x="16021138" y="13608704"/>
                <a:ext cx="428944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den>
                      </m:f>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r>
                            <a:rPr lang="en-US" sz="2800" b="0" i="1" smtClean="0">
                              <a:latin typeface="Cambria Math" panose="02040503050406030204" pitchFamily="18" charset="0"/>
                            </a:rPr>
                            <m:t>)</m:t>
                          </m:r>
                        </m:den>
                      </m:f>
                    </m:oMath>
                  </m:oMathPara>
                </a14:m>
                <a:endParaRPr lang="en-JP" sz="2800" dirty="0"/>
              </a:p>
            </p:txBody>
          </p:sp>
        </mc:Choice>
        <mc:Fallback xmlns="">
          <p:sp>
            <p:nvSpPr>
              <p:cNvPr id="385" name="TextBox 384">
                <a:extLst>
                  <a:ext uri="{FF2B5EF4-FFF2-40B4-BE49-F238E27FC236}">
                    <a16:creationId xmlns:a16="http://schemas.microsoft.com/office/drawing/2014/main" id="{43F8DEFB-12A5-A66C-4A3F-6823AACED246}"/>
                  </a:ext>
                </a:extLst>
              </p:cNvPr>
              <p:cNvSpPr txBox="1">
                <a:spLocks noGrp="1" noRot="1" noChangeAspect="1" noMove="1" noResize="1" noEditPoints="1" noAdjustHandles="1" noChangeArrowheads="1" noChangeShapeType="1" noTextEdit="1"/>
              </p:cNvSpPr>
              <p:nvPr/>
            </p:nvSpPr>
            <p:spPr>
              <a:xfrm>
                <a:off x="16021138" y="13608704"/>
                <a:ext cx="4289444" cy="912622"/>
              </a:xfrm>
              <a:prstGeom prst="rect">
                <a:avLst/>
              </a:prstGeom>
              <a:blipFill>
                <a:blip r:embed="rId43"/>
                <a:stretch>
                  <a:fillRect l="-1475" r="-885" b="-1506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00" name="TextBox 399">
                <a:extLst>
                  <a:ext uri="{FF2B5EF4-FFF2-40B4-BE49-F238E27FC236}">
                    <a16:creationId xmlns:a16="http://schemas.microsoft.com/office/drawing/2014/main" id="{FC6484BC-1EB9-1D4C-28EE-9267C335A1D5}"/>
                  </a:ext>
                </a:extLst>
              </p:cNvPr>
              <p:cNvSpPr txBox="1">
                <a:spLocks noGrp="1" noRot="1" noMove="1" noResize="1" noEditPoints="1" noAdjustHandles="1" noChangeArrowheads="1" noChangeShapeType="1"/>
              </p:cNvSpPr>
              <p:nvPr/>
            </p:nvSpPr>
            <p:spPr>
              <a:xfrm>
                <a:off x="15744071" y="9871117"/>
                <a:ext cx="4387355" cy="1304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1</m:t>
                                  </m:r>
                                </m:sub>
                              </m:sSub>
                            </m:lim>
                          </m:limLow>
                        </m:fName>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e>
                                <m:sub>
                                  <m:r>
                                    <a:rPr lang="en-US" sz="2800" b="0" i="1" smtClean="0">
                                      <a:latin typeface="Cambria Math" panose="02040503050406030204" pitchFamily="18" charset="0"/>
                                    </a:rPr>
                                    <m:t>2</m:t>
                                  </m:r>
                                </m:sub>
                              </m:sSub>
                            </m:e>
                          </m:nary>
                        </m:e>
                      </m:func>
                    </m:oMath>
                  </m:oMathPara>
                </a14:m>
                <a:endParaRPr lang="en-JP" sz="2400" dirty="0"/>
              </a:p>
            </p:txBody>
          </p:sp>
        </mc:Choice>
        <mc:Fallback xmlns="">
          <p:sp>
            <p:nvSpPr>
              <p:cNvPr id="400" name="TextBox 399">
                <a:extLst>
                  <a:ext uri="{FF2B5EF4-FFF2-40B4-BE49-F238E27FC236}">
                    <a16:creationId xmlns:a16="http://schemas.microsoft.com/office/drawing/2014/main" id="{FC6484BC-1EB9-1D4C-28EE-9267C335A1D5}"/>
                  </a:ext>
                </a:extLst>
              </p:cNvPr>
              <p:cNvSpPr txBox="1">
                <a:spLocks noGrp="1" noRot="1" noChangeAspect="1" noMove="1" noResize="1" noEditPoints="1" noAdjustHandles="1" noChangeArrowheads="1" noChangeShapeType="1" noTextEdit="1"/>
              </p:cNvSpPr>
              <p:nvPr/>
            </p:nvSpPr>
            <p:spPr>
              <a:xfrm>
                <a:off x="15744071" y="9871117"/>
                <a:ext cx="4387355" cy="1304268"/>
              </a:xfrm>
              <a:prstGeom prst="rect">
                <a:avLst/>
              </a:prstGeom>
              <a:blipFill>
                <a:blip r:embed="rId44"/>
                <a:stretch>
                  <a:fillRect t="-101942" b="-15922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02" name="TextBox 401">
                <a:extLst>
                  <a:ext uri="{FF2B5EF4-FFF2-40B4-BE49-F238E27FC236}">
                    <a16:creationId xmlns:a16="http://schemas.microsoft.com/office/drawing/2014/main" id="{05F07E4C-0FA4-BE16-4682-975330960985}"/>
                  </a:ext>
                </a:extLst>
              </p:cNvPr>
              <p:cNvSpPr txBox="1">
                <a:spLocks noGrp="1" noRot="1" noMove="1" noResize="1" noEditPoints="1" noAdjustHandles="1" noChangeArrowheads="1" noChangeShapeType="1"/>
              </p:cNvSpPr>
              <p:nvPr/>
            </p:nvSpPr>
            <p:spPr>
              <a:xfrm>
                <a:off x="15997458" y="11170053"/>
                <a:ext cx="1562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subject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to</m:t>
                      </m:r>
                    </m:oMath>
                  </m:oMathPara>
                </a14:m>
                <a:endParaRPr lang="en-JP" sz="2800" dirty="0"/>
              </a:p>
            </p:txBody>
          </p:sp>
        </mc:Choice>
        <mc:Fallback xmlns="">
          <p:sp>
            <p:nvSpPr>
              <p:cNvPr id="402" name="TextBox 401">
                <a:extLst>
                  <a:ext uri="{FF2B5EF4-FFF2-40B4-BE49-F238E27FC236}">
                    <a16:creationId xmlns:a16="http://schemas.microsoft.com/office/drawing/2014/main" id="{05F07E4C-0FA4-BE16-4682-975330960985}"/>
                  </a:ext>
                </a:extLst>
              </p:cNvPr>
              <p:cNvSpPr txBox="1">
                <a:spLocks noGrp="1" noRot="1" noChangeAspect="1" noMove="1" noResize="1" noEditPoints="1" noAdjustHandles="1" noChangeArrowheads="1" noChangeShapeType="1" noTextEdit="1"/>
              </p:cNvSpPr>
              <p:nvPr/>
            </p:nvSpPr>
            <p:spPr>
              <a:xfrm>
                <a:off x="15997458" y="11170053"/>
                <a:ext cx="1562928" cy="430887"/>
              </a:xfrm>
              <a:prstGeom prst="rect">
                <a:avLst/>
              </a:prstGeom>
              <a:blipFill>
                <a:blip r:embed="rId45"/>
                <a:stretch>
                  <a:fillRect l="-8065" t="-8571" r="-4032" b="-34286"/>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D53DEE43-E8EA-459C-CD68-FEFAA3E9F911}"/>
                  </a:ext>
                </a:extLst>
              </p:cNvPr>
              <p:cNvSpPr txBox="1">
                <a:spLocks noGrp="1" noRot="1" noMove="1" noResize="1" noEditPoints="1" noAdjustHandles="1" noChangeArrowheads="1" noChangeShapeType="1"/>
              </p:cNvSpPr>
              <p:nvPr/>
            </p:nvSpPr>
            <p:spPr>
              <a:xfrm>
                <a:off x="16599110" y="12600091"/>
                <a:ext cx="5913222" cy="1286571"/>
              </a:xfrm>
              <a:prstGeom prst="rect">
                <a:avLst/>
              </a:prstGeom>
              <a:noFill/>
            </p:spPr>
            <p:txBody>
              <a:bodyPr wrap="none" lIns="0" tIns="0" rIns="0" bIns="0"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JP" sz="2400" dirty="0"/>
                  <a:t>, </a:t>
                </a:r>
              </a:p>
              <a:p>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0 0 1 1 0 0 0</m:t>
                        </m:r>
                      </m:e>
                    </m:d>
                    <m:r>
                      <a:rPr lang="en-US" sz="2800" i="1">
                        <a:latin typeface="Cambria Math" panose="02040503050406030204" pitchFamily="18" charset="0"/>
                      </a:rPr>
                      <m:t>, </m:t>
                    </m:r>
                  </m:oMath>
                </a14:m>
                <a:r>
                  <a:rPr lang="en-JP" sz="2800" i="1" dirty="0">
                    <a:latin typeface="Cambria Math" panose="02040503050406030204" pitchFamily="18" charset="0"/>
                  </a:rPr>
                  <a:t>C </a:t>
                </a:r>
                <a14:m>
                  <m:oMath xmlns:m="http://schemas.openxmlformats.org/officeDocument/2006/math">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1 0 0 0 0 0 0</m:t>
                        </m:r>
                      </m:e>
                    </m:d>
                    <m:r>
                      <a:rPr lang="en-US" sz="2800" b="0" i="1" smtClean="0">
                        <a:latin typeface="Cambria Math" panose="02040503050406030204" pitchFamily="18" charset="0"/>
                      </a:rPr>
                      <m:t>,</m:t>
                    </m:r>
                    <m:r>
                      <a:rPr lang="en-US" sz="2800" i="1">
                        <a:latin typeface="Cambria Math" panose="02040503050406030204" pitchFamily="18" charset="0"/>
                      </a:rPr>
                      <m:t> </m:t>
                    </m:r>
                  </m:oMath>
                </a14:m>
                <a:r>
                  <a:rPr lang="en-JP" sz="2400" i="1" dirty="0">
                    <a:latin typeface="Cambria Math" panose="02040503050406030204" pitchFamily="18" charset="0"/>
                  </a:rPr>
                  <a:t> </a:t>
                </a:r>
                <a:endParaRPr lang="en-US" sz="2400" i="1" dirty="0">
                  <a:latin typeface="Cambria Math" panose="02040503050406030204" pitchFamily="18" charset="0"/>
                </a:endParaRPr>
              </a:p>
              <a:p>
                <a:endParaRPr lang="en-JP" sz="2400" dirty="0"/>
              </a:p>
            </p:txBody>
          </p:sp>
        </mc:Choice>
        <mc:Fallback xmlns="">
          <p:sp>
            <p:nvSpPr>
              <p:cNvPr id="405" name="TextBox 404">
                <a:extLst>
                  <a:ext uri="{FF2B5EF4-FFF2-40B4-BE49-F238E27FC236}">
                    <a16:creationId xmlns:a16="http://schemas.microsoft.com/office/drawing/2014/main" id="{D53DEE43-E8EA-459C-CD68-FEFAA3E9F911}"/>
                  </a:ext>
                </a:extLst>
              </p:cNvPr>
              <p:cNvSpPr txBox="1">
                <a:spLocks noGrp="1" noRot="1" noChangeAspect="1" noMove="1" noResize="1" noEditPoints="1" noAdjustHandles="1" noChangeArrowheads="1" noChangeShapeType="1" noTextEdit="1"/>
              </p:cNvSpPr>
              <p:nvPr/>
            </p:nvSpPr>
            <p:spPr>
              <a:xfrm>
                <a:off x="16599110" y="12600091"/>
                <a:ext cx="5913222" cy="1286571"/>
              </a:xfrm>
              <a:prstGeom prst="rect">
                <a:avLst/>
              </a:prstGeom>
              <a:blipFill>
                <a:blip r:embed="rId46"/>
                <a:stretch>
                  <a:fillRect l="-2146" t="-3922" r="-2146"/>
                </a:stretch>
              </a:blipFill>
            </p:spPr>
            <p:txBody>
              <a:bodyPr/>
              <a:lstStyle/>
              <a:p>
                <a:r>
                  <a:rPr lang="en-JP">
                    <a:noFill/>
                  </a:rPr>
                  <a:t> </a:t>
                </a:r>
              </a:p>
            </p:txBody>
          </p:sp>
        </mc:Fallback>
      </mc:AlternateContent>
      <p:sp>
        <p:nvSpPr>
          <p:cNvPr id="1143" name="TextBox 1142">
            <a:extLst>
              <a:ext uri="{FF2B5EF4-FFF2-40B4-BE49-F238E27FC236}">
                <a16:creationId xmlns:a16="http://schemas.microsoft.com/office/drawing/2014/main" id="{8BF18AED-EA06-0075-3588-46124EF8FD2A}"/>
              </a:ext>
            </a:extLst>
          </p:cNvPr>
          <p:cNvSpPr txBox="1">
            <a:spLocks noGrp="1" noRot="1" noMove="1" noResize="1" noEditPoints="1" noAdjustHandles="1" noChangeArrowheads="1" noChangeShapeType="1"/>
          </p:cNvSpPr>
          <p:nvPr/>
        </p:nvSpPr>
        <p:spPr>
          <a:xfrm>
            <a:off x="17688198" y="10731997"/>
            <a:ext cx="2443228" cy="338554"/>
          </a:xfrm>
          <a:prstGeom prst="rect">
            <a:avLst/>
          </a:prstGeom>
          <a:noFill/>
        </p:spPr>
        <p:txBody>
          <a:bodyPr wrap="square" rtlCol="0">
            <a:spAutoFit/>
          </a:bodyPr>
          <a:lstStyle/>
          <a:p>
            <a:r>
              <a:rPr lang="en-JP" sz="1600" dirty="0"/>
              <a:t>血糖値</a:t>
            </a:r>
          </a:p>
        </p:txBody>
      </p:sp>
      <p:sp>
        <p:nvSpPr>
          <p:cNvPr id="1144" name="TextBox 1143">
            <a:extLst>
              <a:ext uri="{FF2B5EF4-FFF2-40B4-BE49-F238E27FC236}">
                <a16:creationId xmlns:a16="http://schemas.microsoft.com/office/drawing/2014/main" id="{B26E249B-51BC-9094-B13E-C93F9966FE5E}"/>
              </a:ext>
            </a:extLst>
          </p:cNvPr>
          <p:cNvSpPr txBox="1">
            <a:spLocks noGrp="1" noRot="1" noMove="1" noResize="1" noEditPoints="1" noAdjustHandles="1" noChangeArrowheads="1" noChangeShapeType="1"/>
          </p:cNvSpPr>
          <p:nvPr/>
        </p:nvSpPr>
        <p:spPr>
          <a:xfrm>
            <a:off x="18719470" y="10731997"/>
            <a:ext cx="2443228" cy="338554"/>
          </a:xfrm>
          <a:prstGeom prst="rect">
            <a:avLst/>
          </a:prstGeom>
          <a:noFill/>
        </p:spPr>
        <p:txBody>
          <a:bodyPr wrap="square" rtlCol="0">
            <a:spAutoFit/>
          </a:bodyPr>
          <a:lstStyle/>
          <a:p>
            <a:r>
              <a:rPr lang="en-JP" sz="1600" dirty="0"/>
              <a:t>血糖予測値</a:t>
            </a:r>
          </a:p>
        </p:txBody>
      </p:sp>
      <p:sp>
        <p:nvSpPr>
          <p:cNvPr id="1145" name="TextBox 1144">
            <a:extLst>
              <a:ext uri="{FF2B5EF4-FFF2-40B4-BE49-F238E27FC236}">
                <a16:creationId xmlns:a16="http://schemas.microsoft.com/office/drawing/2014/main" id="{6BBAA5DC-58F6-B90E-3C38-6E9D902A2835}"/>
              </a:ext>
            </a:extLst>
          </p:cNvPr>
          <p:cNvSpPr txBox="1">
            <a:spLocks noGrp="1" noRot="1" noMove="1" noResize="1" noEditPoints="1" noAdjustHandles="1" noChangeArrowheads="1" noChangeShapeType="1"/>
          </p:cNvSpPr>
          <p:nvPr/>
        </p:nvSpPr>
        <p:spPr>
          <a:xfrm>
            <a:off x="19041847" y="11117940"/>
            <a:ext cx="2443228" cy="338554"/>
          </a:xfrm>
          <a:prstGeom prst="rect">
            <a:avLst/>
          </a:prstGeom>
          <a:noFill/>
        </p:spPr>
        <p:txBody>
          <a:bodyPr wrap="square" rtlCol="0">
            <a:spAutoFit/>
          </a:bodyPr>
          <a:lstStyle/>
          <a:p>
            <a:r>
              <a:rPr lang="en-JP" sz="1600" dirty="0"/>
              <a:t>状態</a:t>
            </a:r>
          </a:p>
        </p:txBody>
      </p:sp>
      <p:sp>
        <p:nvSpPr>
          <p:cNvPr id="1146" name="TextBox 1145">
            <a:extLst>
              <a:ext uri="{FF2B5EF4-FFF2-40B4-BE49-F238E27FC236}">
                <a16:creationId xmlns:a16="http://schemas.microsoft.com/office/drawing/2014/main" id="{333AF2E2-FD4A-6BC7-362D-CF1F7D18441B}"/>
              </a:ext>
            </a:extLst>
          </p:cNvPr>
          <p:cNvSpPr txBox="1">
            <a:spLocks noGrp="1" noRot="1" noMove="1" noResize="1" noEditPoints="1" noAdjustHandles="1" noChangeArrowheads="1" noChangeShapeType="1"/>
          </p:cNvSpPr>
          <p:nvPr/>
        </p:nvSpPr>
        <p:spPr>
          <a:xfrm>
            <a:off x="19912793" y="11117940"/>
            <a:ext cx="2443228" cy="338554"/>
          </a:xfrm>
          <a:prstGeom prst="rect">
            <a:avLst/>
          </a:prstGeom>
          <a:noFill/>
        </p:spPr>
        <p:txBody>
          <a:bodyPr wrap="square" rtlCol="0">
            <a:spAutoFit/>
          </a:bodyPr>
          <a:lstStyle/>
          <a:p>
            <a:r>
              <a:rPr lang="en-JP" sz="1600" dirty="0"/>
              <a:t>入力</a:t>
            </a:r>
          </a:p>
        </p:txBody>
      </p:sp>
      <p:sp>
        <p:nvSpPr>
          <p:cNvPr id="1148" name="TextBox 1147">
            <a:extLst>
              <a:ext uri="{FF2B5EF4-FFF2-40B4-BE49-F238E27FC236}">
                <a16:creationId xmlns:a16="http://schemas.microsoft.com/office/drawing/2014/main" id="{7304D9BA-BD7A-C1CB-A1DF-4CCC376F2FED}"/>
              </a:ext>
            </a:extLst>
          </p:cNvPr>
          <p:cNvSpPr txBox="1">
            <a:spLocks noGrp="1" noRot="1" noMove="1" noResize="1" noEditPoints="1" noAdjustHandles="1" noChangeArrowheads="1" noChangeShapeType="1"/>
          </p:cNvSpPr>
          <p:nvPr/>
        </p:nvSpPr>
        <p:spPr>
          <a:xfrm>
            <a:off x="22197081" y="11115665"/>
            <a:ext cx="2443228" cy="338554"/>
          </a:xfrm>
          <a:prstGeom prst="rect">
            <a:avLst/>
          </a:prstGeom>
          <a:noFill/>
        </p:spPr>
        <p:txBody>
          <a:bodyPr wrap="square" rtlCol="0">
            <a:spAutoFit/>
          </a:bodyPr>
          <a:lstStyle/>
          <a:p>
            <a:r>
              <a:rPr lang="en-JP" sz="1600" dirty="0"/>
              <a:t>モード推定値</a:t>
            </a:r>
          </a:p>
        </p:txBody>
      </p:sp>
      <p:sp>
        <p:nvSpPr>
          <p:cNvPr id="1150" name="TextBox 1149">
            <a:extLst>
              <a:ext uri="{FF2B5EF4-FFF2-40B4-BE49-F238E27FC236}">
                <a16:creationId xmlns:a16="http://schemas.microsoft.com/office/drawing/2014/main" id="{98F0C9F1-A920-83FA-463A-741C044F83B9}"/>
              </a:ext>
            </a:extLst>
          </p:cNvPr>
          <p:cNvSpPr txBox="1">
            <a:spLocks noGrp="1" noRot="1" noMove="1" noResize="1" noEditPoints="1" noAdjustHandles="1" noChangeArrowheads="1" noChangeShapeType="1"/>
          </p:cNvSpPr>
          <p:nvPr/>
        </p:nvSpPr>
        <p:spPr>
          <a:xfrm>
            <a:off x="19132647" y="14476265"/>
            <a:ext cx="2443228" cy="338554"/>
          </a:xfrm>
          <a:prstGeom prst="rect">
            <a:avLst/>
          </a:prstGeom>
          <a:noFill/>
        </p:spPr>
        <p:txBody>
          <a:bodyPr wrap="square" rtlCol="0">
            <a:spAutoFit/>
          </a:bodyPr>
          <a:lstStyle/>
          <a:p>
            <a:r>
              <a:rPr lang="en-JP" sz="1600" dirty="0"/>
              <a:t>食事総量</a:t>
            </a:r>
          </a:p>
        </p:txBody>
      </p:sp>
      <p:sp>
        <p:nvSpPr>
          <p:cNvPr id="1151" name="TextBox 1150">
            <a:extLst>
              <a:ext uri="{FF2B5EF4-FFF2-40B4-BE49-F238E27FC236}">
                <a16:creationId xmlns:a16="http://schemas.microsoft.com/office/drawing/2014/main" id="{FA78403E-1F4B-5840-D84F-E95C313BE77A}"/>
              </a:ext>
            </a:extLst>
          </p:cNvPr>
          <p:cNvSpPr txBox="1">
            <a:spLocks noGrp="1" noRot="1" noMove="1" noResize="1" noEditPoints="1" noAdjustHandles="1" noChangeArrowheads="1" noChangeShapeType="1"/>
          </p:cNvSpPr>
          <p:nvPr/>
        </p:nvSpPr>
        <p:spPr>
          <a:xfrm>
            <a:off x="15874724" y="14816666"/>
            <a:ext cx="3019275" cy="400110"/>
          </a:xfrm>
          <a:prstGeom prst="rect">
            <a:avLst/>
          </a:prstGeom>
          <a:noFill/>
        </p:spPr>
        <p:txBody>
          <a:bodyPr wrap="square" rtlCol="0">
            <a:spAutoFit/>
          </a:bodyPr>
          <a:lstStyle/>
          <a:p>
            <a:r>
              <a:rPr lang="en-JP" sz="2000" b="1" dirty="0"/>
              <a:t>SSOGMMの状態方程式</a:t>
            </a:r>
          </a:p>
        </p:txBody>
      </p:sp>
      <p:sp>
        <p:nvSpPr>
          <p:cNvPr id="1153" name="Left Bracket 1152">
            <a:extLst>
              <a:ext uri="{FF2B5EF4-FFF2-40B4-BE49-F238E27FC236}">
                <a16:creationId xmlns:a16="http://schemas.microsoft.com/office/drawing/2014/main" id="{E77B8437-C286-F94A-3B13-79BF43E2DDEA}"/>
              </a:ext>
            </a:extLst>
          </p:cNvPr>
          <p:cNvSpPr>
            <a:spLocks noGrp="1" noRot="1" noMove="1" noResize="1" noEditPoints="1" noAdjustHandles="1" noChangeArrowheads="1" noChangeShapeType="1"/>
          </p:cNvSpPr>
          <p:nvPr/>
        </p:nvSpPr>
        <p:spPr>
          <a:xfrm>
            <a:off x="15706863" y="10113981"/>
            <a:ext cx="113022" cy="4388717"/>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p:cxnSp>
        <p:nvCxnSpPr>
          <p:cNvPr id="1157" name="Straight Arrow Connector 1156">
            <a:extLst>
              <a:ext uri="{FF2B5EF4-FFF2-40B4-BE49-F238E27FC236}">
                <a16:creationId xmlns:a16="http://schemas.microsoft.com/office/drawing/2014/main" id="{F49E85D2-4DA0-DE0C-AB6D-B406DE5A6569}"/>
              </a:ext>
            </a:extLst>
          </p:cNvPr>
          <p:cNvCxnSpPr>
            <a:cxnSpLocks noGrp="1" noRot="1" noMove="1" noResize="1" noEditPoints="1" noAdjustHandles="1" noChangeArrowheads="1" noChangeShapeType="1"/>
          </p:cNvCxnSpPr>
          <p:nvPr/>
        </p:nvCxnSpPr>
        <p:spPr>
          <a:xfrm flipV="1">
            <a:off x="22838088" y="13021155"/>
            <a:ext cx="0" cy="2163204"/>
          </a:xfrm>
          <a:prstGeom prst="straightConnector1">
            <a:avLst/>
          </a:prstGeom>
          <a:ln w="63500">
            <a:solidFill>
              <a:srgbClr val="FF0000">
                <a:alpha val="26944"/>
              </a:srgb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160" name="TextBox 1159">
            <a:extLst>
              <a:ext uri="{FF2B5EF4-FFF2-40B4-BE49-F238E27FC236}">
                <a16:creationId xmlns:a16="http://schemas.microsoft.com/office/drawing/2014/main" id="{C9B1899A-2713-7FB2-2CB8-F7E8A1F5D0BC}"/>
              </a:ext>
            </a:extLst>
          </p:cNvPr>
          <p:cNvSpPr txBox="1">
            <a:spLocks noGrp="1" noRot="1" noMove="1" noResize="1" noEditPoints="1" noAdjustHandles="1" noChangeArrowheads="1" noChangeShapeType="1"/>
          </p:cNvSpPr>
          <p:nvPr/>
        </p:nvSpPr>
        <p:spPr>
          <a:xfrm>
            <a:off x="21732068" y="14054810"/>
            <a:ext cx="4852610" cy="954107"/>
          </a:xfrm>
          <a:prstGeom prst="rect">
            <a:avLst/>
          </a:prstGeom>
          <a:noFill/>
        </p:spPr>
        <p:txBody>
          <a:bodyPr wrap="none">
            <a:spAutoFit/>
          </a:bodyPr>
          <a:lstStyle/>
          <a:p>
            <a:r>
              <a:rPr kumimoji="1" lang="ja-JP" altLang="en-US" sz="2800">
                <a:latin typeface="Meiryo" panose="020B0604030504040204" pitchFamily="34" charset="-128"/>
                <a:ea typeface="Meiryo" panose="020B0604030504040204" pitchFamily="34" charset="-128"/>
              </a:rPr>
              <a:t>モード推定により決定変数を</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条件式から除去</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47" name="TextBox 1146">
                <a:extLst>
                  <a:ext uri="{FF2B5EF4-FFF2-40B4-BE49-F238E27FC236}">
                    <a16:creationId xmlns:a16="http://schemas.microsoft.com/office/drawing/2014/main" id="{734D95CA-5DCC-F356-722A-0483CB195B7B}"/>
                  </a:ext>
                </a:extLst>
              </p:cNvPr>
              <p:cNvSpPr txBox="1">
                <a:spLocks noGrp="1" noRot="1" noMove="1" noResize="1" noEditPoints="1" noAdjustHandles="1" noChangeArrowheads="1" noChangeShapeType="1"/>
              </p:cNvSpPr>
              <p:nvPr/>
            </p:nvSpPr>
            <p:spPr>
              <a:xfrm>
                <a:off x="20618410" y="12353144"/>
                <a:ext cx="4905455" cy="604396"/>
              </a:xfrm>
              <a:prstGeom prst="rect">
                <a:avLst/>
              </a:prstGeom>
              <a:noFill/>
            </p:spPr>
            <p:txBody>
              <a:bodyPr wrap="square" rtlCol="0">
                <a:spAutoFit/>
              </a:bodyPr>
              <a:lstStyle/>
              <a:p>
                <a:r>
                  <a:rPr lang="en-JP" sz="1600" dirty="0">
                    <a:solidFill>
                      <a:srgbClr val="C00000"/>
                    </a:solidFill>
                  </a:rPr>
                  <a:t>赤字: 代謝パラメータ</a:t>
                </a:r>
              </a:p>
              <a:p>
                <a:r>
                  <a:rPr lang="en-JP" sz="1600" dirty="0">
                    <a:solidFill>
                      <a:srgbClr val="C00000"/>
                    </a:solidFill>
                  </a:rPr>
                  <a:t>(</a:t>
                </a:r>
                <a14:m>
                  <m:oMath xmlns:m="http://schemas.openxmlformats.org/officeDocument/2006/math">
                    <m:r>
                      <a:rPr lang="en-US" sz="1600" b="0" i="1" smtClean="0">
                        <a:solidFill>
                          <a:srgbClr val="C00000"/>
                        </a:solidFill>
                        <a:latin typeface="Cambria Math" panose="02040503050406030204" pitchFamily="18" charset="0"/>
                      </a:rPr>
                      <m:t>𝜃</m:t>
                    </m:r>
                  </m:oMath>
                </a14:m>
                <a:r>
                  <a:rPr lang="en-JP" sz="1600" dirty="0">
                    <a:solidFill>
                      <a:srgbClr val="C00000"/>
                    </a:solidFill>
                  </a:rPr>
                  <a:t>は</a:t>
                </a:r>
                <a14:m>
                  <m:oMath xmlns:m="http://schemas.openxmlformats.org/officeDocument/2006/math">
                    <m:sSub>
                      <m:sSubPr>
                        <m:ctrlPr>
                          <a:rPr lang="en-US" sz="1600" b="0" i="1" smtClean="0">
                            <a:solidFill>
                              <a:srgbClr val="C00000"/>
                            </a:solidFill>
                            <a:latin typeface="Cambria Math" panose="02040503050406030204" pitchFamily="18" charset="0"/>
                          </a:rPr>
                        </m:ctrlPr>
                      </m:sSubPr>
                      <m:e>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0</m:t>
                            </m:r>
                          </m:sub>
                        </m:sSub>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2</m:t>
                        </m:r>
                      </m:sub>
                    </m:sSub>
                    <m:r>
                      <a:rPr lang="en-US" sz="1600" b="0" i="1" smtClean="0">
                        <a:solidFill>
                          <a:srgbClr val="C00000"/>
                        </a:solidFill>
                        <a:latin typeface="Cambria Math" panose="02040503050406030204" pitchFamily="18" charset="0"/>
                      </a:rPr>
                      <m:t> </m:t>
                    </m:r>
                  </m:oMath>
                </a14:m>
                <a:r>
                  <a:rPr lang="en-JP" sz="1600" dirty="0">
                    <a:solidFill>
                      <a:srgbClr val="C00000"/>
                    </a:solidFill>
                  </a:rPr>
                  <a:t>以外をまとめたもの)</a:t>
                </a:r>
              </a:p>
            </p:txBody>
          </p:sp>
        </mc:Choice>
        <mc:Fallback xmlns="">
          <p:sp>
            <p:nvSpPr>
              <p:cNvPr id="1147" name="TextBox 1146">
                <a:extLst>
                  <a:ext uri="{FF2B5EF4-FFF2-40B4-BE49-F238E27FC236}">
                    <a16:creationId xmlns:a16="http://schemas.microsoft.com/office/drawing/2014/main" id="{734D95CA-5DCC-F356-722A-0483CB195B7B}"/>
                  </a:ext>
                </a:extLst>
              </p:cNvPr>
              <p:cNvSpPr txBox="1">
                <a:spLocks noGrp="1" noRot="1" noChangeAspect="1" noMove="1" noResize="1" noEditPoints="1" noAdjustHandles="1" noChangeArrowheads="1" noChangeShapeType="1" noTextEdit="1"/>
              </p:cNvSpPr>
              <p:nvPr/>
            </p:nvSpPr>
            <p:spPr>
              <a:xfrm>
                <a:off x="20618410" y="12353144"/>
                <a:ext cx="4905455" cy="604396"/>
              </a:xfrm>
              <a:prstGeom prst="rect">
                <a:avLst/>
              </a:prstGeom>
              <a:blipFill>
                <a:blip r:embed="rId47"/>
                <a:stretch>
                  <a:fillRect l="-775" t="-6122" b="-8163"/>
                </a:stretch>
              </a:blipFill>
            </p:spPr>
            <p:txBody>
              <a:bodyPr/>
              <a:lstStyle/>
              <a:p>
                <a:r>
                  <a:rPr lang="en-JP">
                    <a:noFill/>
                  </a:rPr>
                  <a:t> </a:t>
                </a:r>
              </a:p>
            </p:txBody>
          </p:sp>
        </mc:Fallback>
      </mc:AlternateContent>
      <p:sp>
        <p:nvSpPr>
          <p:cNvPr id="1164" name="TextBox 1163">
            <a:extLst>
              <a:ext uri="{FF2B5EF4-FFF2-40B4-BE49-F238E27FC236}">
                <a16:creationId xmlns:a16="http://schemas.microsoft.com/office/drawing/2014/main" id="{D579F397-8D23-C933-781E-C91E833B1729}"/>
              </a:ext>
            </a:extLst>
          </p:cNvPr>
          <p:cNvSpPr txBox="1">
            <a:spLocks noGrp="1" noRot="1" noMove="1" noResize="1" noEditPoints="1" noAdjustHandles="1" noChangeArrowheads="1" noChangeShapeType="1"/>
          </p:cNvSpPr>
          <p:nvPr/>
        </p:nvSpPr>
        <p:spPr>
          <a:xfrm>
            <a:off x="24010036" y="10827920"/>
            <a:ext cx="1706819" cy="830997"/>
          </a:xfrm>
          <a:prstGeom prst="rect">
            <a:avLst/>
          </a:prstGeom>
          <a:noFill/>
        </p:spPr>
        <p:txBody>
          <a:bodyPr wrap="square" rtlCol="0">
            <a:spAutoFit/>
          </a:bodyPr>
          <a:lstStyle/>
          <a:p>
            <a:r>
              <a:rPr lang="en-JP" sz="1600" dirty="0"/>
              <a:t>仮想被験者としてUVA/Padova モデルを使用</a:t>
            </a:r>
          </a:p>
        </p:txBody>
      </p:sp>
      <p:sp>
        <p:nvSpPr>
          <p:cNvPr id="1165" name="TextBox 1164">
            <a:extLst>
              <a:ext uri="{FF2B5EF4-FFF2-40B4-BE49-F238E27FC236}">
                <a16:creationId xmlns:a16="http://schemas.microsoft.com/office/drawing/2014/main" id="{045606D8-4C92-A82D-64A0-283F88C31B58}"/>
              </a:ext>
            </a:extLst>
          </p:cNvPr>
          <p:cNvSpPr txBox="1">
            <a:spLocks noGrp="1" noRot="1" noMove="1" noResize="1" noEditPoints="1" noAdjustHandles="1" noChangeArrowheads="1" noChangeShapeType="1"/>
          </p:cNvSpPr>
          <p:nvPr/>
        </p:nvSpPr>
        <p:spPr>
          <a:xfrm>
            <a:off x="25028920" y="13370367"/>
            <a:ext cx="3166031" cy="584775"/>
          </a:xfrm>
          <a:prstGeom prst="rect">
            <a:avLst/>
          </a:prstGeom>
          <a:noFill/>
        </p:spPr>
        <p:txBody>
          <a:bodyPr wrap="square" rtlCol="0">
            <a:spAutoFit/>
          </a:bodyPr>
          <a:lstStyle/>
          <a:p>
            <a:r>
              <a:rPr lang="en-JP" sz="1600" dirty="0"/>
              <a:t>血糖値データのみからSSOGMMのパラメータ推定を行う</a:t>
            </a:r>
          </a:p>
        </p:txBody>
      </p:sp>
      <mc:AlternateContent xmlns:mc="http://schemas.openxmlformats.org/markup-compatibility/2006" xmlns:a14="http://schemas.microsoft.com/office/drawing/2010/main">
        <mc:Choice Requires="a14">
          <p:sp>
            <p:nvSpPr>
              <p:cNvPr id="1182" name="TextBox 1181">
                <a:extLst>
                  <a:ext uri="{FF2B5EF4-FFF2-40B4-BE49-F238E27FC236}">
                    <a16:creationId xmlns:a16="http://schemas.microsoft.com/office/drawing/2014/main" id="{62DA1A1A-44E6-57D0-89D2-09B650EA2F89}"/>
                  </a:ext>
                </a:extLst>
              </p:cNvPr>
              <p:cNvSpPr txBox="1">
                <a:spLocks noGrp="1" noRot="1" noMove="1" noResize="1" noEditPoints="1" noAdjustHandles="1" noChangeArrowheads="1" noChangeShapeType="1"/>
              </p:cNvSpPr>
              <p:nvPr/>
            </p:nvSpPr>
            <p:spPr>
              <a:xfrm>
                <a:off x="4060813" y="206855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182" name="TextBox 1181">
                <a:extLst>
                  <a:ext uri="{FF2B5EF4-FFF2-40B4-BE49-F238E27FC236}">
                    <a16:creationId xmlns:a16="http://schemas.microsoft.com/office/drawing/2014/main" id="{62DA1A1A-44E6-57D0-89D2-09B650EA2F89}"/>
                  </a:ext>
                </a:extLst>
              </p:cNvPr>
              <p:cNvSpPr txBox="1">
                <a:spLocks noGrp="1" noRot="1" noChangeAspect="1" noMove="1" noResize="1" noEditPoints="1" noAdjustHandles="1" noChangeArrowheads="1" noChangeShapeType="1" noTextEdit="1"/>
              </p:cNvSpPr>
              <p:nvPr/>
            </p:nvSpPr>
            <p:spPr>
              <a:xfrm>
                <a:off x="4060813" y="20685519"/>
                <a:ext cx="737707" cy="407099"/>
              </a:xfrm>
              <a:prstGeom prst="rect">
                <a:avLst/>
              </a:prstGeom>
              <a:blipFill>
                <a:blip r:embed="rId48"/>
                <a:stretch>
                  <a:fillRect r="-81356"/>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87" name="テキスト ボックス 7">
                <a:extLst>
                  <a:ext uri="{FF2B5EF4-FFF2-40B4-BE49-F238E27FC236}">
                    <a16:creationId xmlns:a16="http://schemas.microsoft.com/office/drawing/2014/main" id="{6F396792-5AAD-CD3D-B911-7AB5EA3CAA31}"/>
                  </a:ext>
                </a:extLst>
              </p:cNvPr>
              <p:cNvSpPr txBox="1">
                <a:spLocks noGrp="1" noRot="1" noMove="1" noResize="1" noEditPoints="1" noAdjustHandles="1" noChangeArrowheads="1" noChangeShapeType="1"/>
              </p:cNvSpPr>
              <p:nvPr/>
            </p:nvSpPr>
            <p:spPr>
              <a:xfrm>
                <a:off x="3980605" y="22575034"/>
                <a:ext cx="10631668" cy="830997"/>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モードの切り換えタイミング</a:t>
                </a:r>
                <a14:m>
                  <m:oMath xmlns:m="http://schemas.openxmlformats.org/officeDocument/2006/math">
                    <m:r>
                      <a:rPr kumimoji="1" lang="en-US" altLang="ja-JP" sz="2400" b="0" i="0" smtClean="0">
                        <a:latin typeface="Cambria Math" panose="02040503050406030204" pitchFamily="18" charset="0"/>
                        <a:ea typeface="Meiryo" panose="020B0604030504040204" pitchFamily="34" charset="-128"/>
                      </a:rPr>
                      <m:t> </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10</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01</m:t>
                        </m:r>
                      </m:sub>
                    </m:sSub>
                  </m:oMath>
                </a14:m>
                <a:r>
                  <a:rPr kumimoji="1" lang="ja-JP" altLang="en-US" sz="2400">
                    <a:latin typeface="Meiryo" panose="020B0604030504040204" pitchFamily="34" charset="-128"/>
                    <a:ea typeface="Meiryo" panose="020B0604030504040204" pitchFamily="34" charset="-128"/>
                  </a:rPr>
                  <a:t>を出力とするニューラルネットを追加，</a:t>
                </a:r>
                <a:r>
                  <a:rPr kumimoji="1" lang="en-US" altLang="ja-JP" sz="2400" dirty="0">
                    <a:latin typeface="Meiryo" panose="020B0604030504040204" pitchFamily="34" charset="-128"/>
                    <a:ea typeface="Meiryo" panose="020B0604030504040204" pitchFamily="34" charset="-128"/>
                  </a:rPr>
                  <a:t>Filter</a:t>
                </a:r>
                <a:r>
                  <a:rPr kumimoji="1" lang="ja-JP" altLang="en-US" sz="2400">
                    <a:latin typeface="Meiryo" panose="020B0604030504040204" pitchFamily="34" charset="-128"/>
                    <a:ea typeface="Meiryo" panose="020B0604030504040204" pitchFamily="34" charset="-128"/>
                  </a:rPr>
                  <a:t>によりモードの誤推定を修正</a:t>
                </a:r>
                <a:endParaRPr kumimoji="1" lang="en-US" altLang="ja-JP" sz="2400" dirty="0">
                  <a:latin typeface="Meiryo" panose="020B0604030504040204" pitchFamily="34" charset="-128"/>
                  <a:ea typeface="Meiryo" panose="020B0604030504040204" pitchFamily="34" charset="-128"/>
                </a:endParaRPr>
              </a:p>
            </p:txBody>
          </p:sp>
        </mc:Choice>
        <mc:Fallback xmlns="">
          <p:sp>
            <p:nvSpPr>
              <p:cNvPr id="1187" name="テキスト ボックス 7">
                <a:extLst>
                  <a:ext uri="{FF2B5EF4-FFF2-40B4-BE49-F238E27FC236}">
                    <a16:creationId xmlns:a16="http://schemas.microsoft.com/office/drawing/2014/main" id="{6F396792-5AAD-CD3D-B911-7AB5EA3CAA31}"/>
                  </a:ext>
                </a:extLst>
              </p:cNvPr>
              <p:cNvSpPr txBox="1">
                <a:spLocks noGrp="1" noRot="1" noChangeAspect="1" noMove="1" noResize="1" noEditPoints="1" noAdjustHandles="1" noChangeArrowheads="1" noChangeShapeType="1" noTextEdit="1"/>
              </p:cNvSpPr>
              <p:nvPr/>
            </p:nvSpPr>
            <p:spPr>
              <a:xfrm>
                <a:off x="3980605" y="22575034"/>
                <a:ext cx="10631668" cy="830997"/>
              </a:xfrm>
              <a:prstGeom prst="rect">
                <a:avLst/>
              </a:prstGeom>
              <a:blipFill>
                <a:blip r:embed="rId49"/>
                <a:stretch>
                  <a:fillRect l="-835" t="-5970" b="-13433"/>
                </a:stretch>
              </a:blipFill>
            </p:spPr>
            <p:txBody>
              <a:bodyPr/>
              <a:lstStyle/>
              <a:p>
                <a:r>
                  <a:rPr lang="en-JP">
                    <a:noFill/>
                  </a:rPr>
                  <a:t> </a:t>
                </a:r>
              </a:p>
            </p:txBody>
          </p:sp>
        </mc:Fallback>
      </mc:AlternateContent>
      <p:grpSp>
        <p:nvGrpSpPr>
          <p:cNvPr id="1194" name="Group 1193">
            <a:extLst>
              <a:ext uri="{FF2B5EF4-FFF2-40B4-BE49-F238E27FC236}">
                <a16:creationId xmlns:a16="http://schemas.microsoft.com/office/drawing/2014/main" id="{B567A445-9E3C-80EA-3034-CE06170B8CB6}"/>
              </a:ext>
            </a:extLst>
          </p:cNvPr>
          <p:cNvGrpSpPr>
            <a:grpSpLocks noGrp="1" noUngrp="1" noRot="1" noMove="1" noResize="1"/>
          </p:cNvGrpSpPr>
          <p:nvPr/>
        </p:nvGrpSpPr>
        <p:grpSpPr>
          <a:xfrm>
            <a:off x="11644405" y="24074751"/>
            <a:ext cx="2789324" cy="2223820"/>
            <a:chOff x="9519939" y="2423285"/>
            <a:chExt cx="2415637" cy="1784110"/>
          </a:xfrm>
        </p:grpSpPr>
        <p:pic>
          <p:nvPicPr>
            <p:cNvPr id="1195" name="Picture 1194">
              <a:extLst>
                <a:ext uri="{FF2B5EF4-FFF2-40B4-BE49-F238E27FC236}">
                  <a16:creationId xmlns:a16="http://schemas.microsoft.com/office/drawing/2014/main" id="{1BE02F10-B7F6-1AC4-D6AA-94B2FBD3D447}"/>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196" name="TextBox 1195">
                  <a:extLst>
                    <a:ext uri="{FF2B5EF4-FFF2-40B4-BE49-F238E27FC236}">
                      <a16:creationId xmlns:a16="http://schemas.microsoft.com/office/drawing/2014/main" id="{B9B29591-02FF-4089-0990-FB48442F5906}"/>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1196" name="TextBox 1195">
                  <a:extLst>
                    <a:ext uri="{FF2B5EF4-FFF2-40B4-BE49-F238E27FC236}">
                      <a16:creationId xmlns:a16="http://schemas.microsoft.com/office/drawing/2014/main" id="{B9B29591-02FF-4089-0990-FB48442F5906}"/>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0"/>
                  <a:stretch>
                    <a:fillRect/>
                  </a:stretch>
                </a:blipFill>
              </p:spPr>
              <p:txBody>
                <a:bodyPr/>
                <a:lstStyle/>
                <a:p>
                  <a:r>
                    <a:rPr lang="en-JP">
                      <a:noFill/>
                    </a:rPr>
                    <a:t> </a:t>
                  </a:r>
                </a:p>
              </p:txBody>
            </p:sp>
          </mc:Fallback>
        </mc:AlternateContent>
        <p:sp>
          <p:nvSpPr>
            <p:cNvPr id="1197" name="TextBox 1196">
              <a:extLst>
                <a:ext uri="{FF2B5EF4-FFF2-40B4-BE49-F238E27FC236}">
                  <a16:creationId xmlns:a16="http://schemas.microsoft.com/office/drawing/2014/main" id="{89A66D2D-7F4D-1694-3E38-02967FD495A0}"/>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198" name="TextBox 1197">
              <a:extLst>
                <a:ext uri="{FF2B5EF4-FFF2-40B4-BE49-F238E27FC236}">
                  <a16:creationId xmlns:a16="http://schemas.microsoft.com/office/drawing/2014/main" id="{75EA2F91-DBB7-2537-9358-B1C6F5C3354D}"/>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199" name="Straight Connector 1198">
              <a:extLst>
                <a:ext uri="{FF2B5EF4-FFF2-40B4-BE49-F238E27FC236}">
                  <a16:creationId xmlns:a16="http://schemas.microsoft.com/office/drawing/2014/main" id="{187B9E0E-5BAF-0969-8CED-EEAFE8636740}"/>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01" name="Oval 1200">
            <a:extLst>
              <a:ext uri="{FF2B5EF4-FFF2-40B4-BE49-F238E27FC236}">
                <a16:creationId xmlns:a16="http://schemas.microsoft.com/office/drawing/2014/main" id="{D87B577F-E2B5-4053-6082-921C90DAA9BA}"/>
              </a:ext>
            </a:extLst>
          </p:cNvPr>
          <p:cNvSpPr>
            <a:spLocks noGrp="1" noRot="1" noMove="1" noResize="1" noEditPoints="1" noAdjustHandles="1" noChangeArrowheads="1" noChangeShapeType="1"/>
          </p:cNvSpPr>
          <p:nvPr/>
        </p:nvSpPr>
        <p:spPr>
          <a:xfrm>
            <a:off x="4275314" y="24860785"/>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07" name="Oval 1206">
            <a:extLst>
              <a:ext uri="{FF2B5EF4-FFF2-40B4-BE49-F238E27FC236}">
                <a16:creationId xmlns:a16="http://schemas.microsoft.com/office/drawing/2014/main" id="{295AE3A7-0617-53CA-3475-49816383E0DA}"/>
              </a:ext>
            </a:extLst>
          </p:cNvPr>
          <p:cNvSpPr>
            <a:spLocks noGrp="1" noRot="1" noMove="1" noResize="1" noEditPoints="1" noAdjustHandles="1" noChangeArrowheads="1" noChangeShapeType="1"/>
          </p:cNvSpPr>
          <p:nvPr/>
        </p:nvSpPr>
        <p:spPr>
          <a:xfrm>
            <a:off x="4275314" y="2942420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12" name="直線矢印コネクタ 130">
            <a:extLst>
              <a:ext uri="{FF2B5EF4-FFF2-40B4-BE49-F238E27FC236}">
                <a16:creationId xmlns:a16="http://schemas.microsoft.com/office/drawing/2014/main" id="{8848AF10-DC92-D322-4132-2C0DDD74C204}"/>
              </a:ext>
            </a:extLst>
          </p:cNvPr>
          <p:cNvCxnSpPr>
            <a:cxnSpLocks noGrp="1" noRot="1" noMove="1" noResize="1" noEditPoints="1" noAdjustHandles="1" noChangeArrowheads="1" noChangeShapeType="1"/>
          </p:cNvCxnSpPr>
          <p:nvPr/>
        </p:nvCxnSpPr>
        <p:spPr>
          <a:xfrm>
            <a:off x="11203106" y="29902582"/>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13" name="TextBox 1212">
                <a:extLst>
                  <a:ext uri="{FF2B5EF4-FFF2-40B4-BE49-F238E27FC236}">
                    <a16:creationId xmlns:a16="http://schemas.microsoft.com/office/drawing/2014/main" id="{11C6F70D-91EE-CBF5-6A4A-C1F55D3106B5}"/>
                  </a:ext>
                </a:extLst>
              </p:cNvPr>
              <p:cNvSpPr txBox="1">
                <a:spLocks noGrp="1" noRot="1" noMove="1" noResize="1" noEditPoints="1" noAdjustHandles="1" noChangeArrowheads="1" noChangeShapeType="1"/>
              </p:cNvSpPr>
              <p:nvPr/>
            </p:nvSpPr>
            <p:spPr>
              <a:xfrm>
                <a:off x="11244566" y="29452561"/>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xmlns="">
          <p:sp>
            <p:nvSpPr>
              <p:cNvPr id="1213" name="TextBox 1212">
                <a:extLst>
                  <a:ext uri="{FF2B5EF4-FFF2-40B4-BE49-F238E27FC236}">
                    <a16:creationId xmlns:a16="http://schemas.microsoft.com/office/drawing/2014/main" id="{11C6F70D-91EE-CBF5-6A4A-C1F55D3106B5}"/>
                  </a:ext>
                </a:extLst>
              </p:cNvPr>
              <p:cNvSpPr txBox="1">
                <a:spLocks noGrp="1" noRot="1" noChangeAspect="1" noMove="1" noResize="1" noEditPoints="1" noAdjustHandles="1" noChangeArrowheads="1" noChangeShapeType="1" noTextEdit="1"/>
              </p:cNvSpPr>
              <p:nvPr/>
            </p:nvSpPr>
            <p:spPr>
              <a:xfrm>
                <a:off x="11244566" y="29452561"/>
                <a:ext cx="737707" cy="369332"/>
              </a:xfrm>
              <a:prstGeom prst="rect">
                <a:avLst/>
              </a:prstGeom>
              <a:blipFill>
                <a:blip r:embed="rId51"/>
                <a:stretch>
                  <a:fillRect/>
                </a:stretch>
              </a:blipFill>
            </p:spPr>
            <p:txBody>
              <a:bodyPr/>
              <a:lstStyle/>
              <a:p>
                <a:r>
                  <a:rPr lang="en-JP">
                    <a:noFill/>
                  </a:rPr>
                  <a:t> </a:t>
                </a:r>
              </a:p>
            </p:txBody>
          </p:sp>
        </mc:Fallback>
      </mc:AlternateContent>
      <p:grpSp>
        <p:nvGrpSpPr>
          <p:cNvPr id="1214" name="Group 1213">
            <a:extLst>
              <a:ext uri="{FF2B5EF4-FFF2-40B4-BE49-F238E27FC236}">
                <a16:creationId xmlns:a16="http://schemas.microsoft.com/office/drawing/2014/main" id="{177AC314-BAF5-D6DA-F0A6-F78DBC37DED5}"/>
              </a:ext>
            </a:extLst>
          </p:cNvPr>
          <p:cNvGrpSpPr>
            <a:grpSpLocks noGrp="1" noUngrp="1" noRot="1" noMove="1" noResize="1"/>
          </p:cNvGrpSpPr>
          <p:nvPr/>
        </p:nvGrpSpPr>
        <p:grpSpPr>
          <a:xfrm>
            <a:off x="11644405" y="29018363"/>
            <a:ext cx="2789324" cy="2223820"/>
            <a:chOff x="9519939" y="2423285"/>
            <a:chExt cx="2415637" cy="1784110"/>
          </a:xfrm>
        </p:grpSpPr>
        <p:pic>
          <p:nvPicPr>
            <p:cNvPr id="1215" name="Picture 1214">
              <a:extLst>
                <a:ext uri="{FF2B5EF4-FFF2-40B4-BE49-F238E27FC236}">
                  <a16:creationId xmlns:a16="http://schemas.microsoft.com/office/drawing/2014/main" id="{4C88CFEA-BDD9-1E06-D1CB-528AB3CEEFA8}"/>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216" name="TextBox 1215">
                  <a:extLst>
                    <a:ext uri="{FF2B5EF4-FFF2-40B4-BE49-F238E27FC236}">
                      <a16:creationId xmlns:a16="http://schemas.microsoft.com/office/drawing/2014/main" id="{F580531D-120C-7EE0-0088-FAF14E7432CE}"/>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1216" name="TextBox 1215">
                  <a:extLst>
                    <a:ext uri="{FF2B5EF4-FFF2-40B4-BE49-F238E27FC236}">
                      <a16:creationId xmlns:a16="http://schemas.microsoft.com/office/drawing/2014/main" id="{F580531D-120C-7EE0-0088-FAF14E7432CE}"/>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2"/>
                  <a:stretch>
                    <a:fillRect/>
                  </a:stretch>
                </a:blipFill>
              </p:spPr>
              <p:txBody>
                <a:bodyPr/>
                <a:lstStyle/>
                <a:p>
                  <a:r>
                    <a:rPr lang="en-JP">
                      <a:noFill/>
                    </a:rPr>
                    <a:t> </a:t>
                  </a:r>
                </a:p>
              </p:txBody>
            </p:sp>
          </mc:Fallback>
        </mc:AlternateContent>
        <p:sp>
          <p:nvSpPr>
            <p:cNvPr id="1217" name="TextBox 1216">
              <a:extLst>
                <a:ext uri="{FF2B5EF4-FFF2-40B4-BE49-F238E27FC236}">
                  <a16:creationId xmlns:a16="http://schemas.microsoft.com/office/drawing/2014/main" id="{717C60A2-F80B-9B3F-FB15-2FE1D66AC258}"/>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218" name="TextBox 1217">
              <a:extLst>
                <a:ext uri="{FF2B5EF4-FFF2-40B4-BE49-F238E27FC236}">
                  <a16:creationId xmlns:a16="http://schemas.microsoft.com/office/drawing/2014/main" id="{EB045F2E-9E49-EC40-6C34-BF1C9BDE3C49}"/>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219" name="Straight Connector 1218">
              <a:extLst>
                <a:ext uri="{FF2B5EF4-FFF2-40B4-BE49-F238E27FC236}">
                  <a16:creationId xmlns:a16="http://schemas.microsoft.com/office/drawing/2014/main" id="{5672A41F-272B-4C18-F127-57B1413115B7}"/>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0" name="テキスト ボックス 7">
                <a:extLst>
                  <a:ext uri="{FF2B5EF4-FFF2-40B4-BE49-F238E27FC236}">
                    <a16:creationId xmlns:a16="http://schemas.microsoft.com/office/drawing/2014/main" id="{9CCD6A1E-0E72-98F9-373C-34547D7C11E8}"/>
                  </a:ext>
                </a:extLst>
              </p:cNvPr>
              <p:cNvSpPr txBox="1">
                <a:spLocks noGrp="1" noRot="1" noMove="1" noResize="1" noEditPoints="1" noAdjustHandles="1" noChangeArrowheads="1" noChangeShapeType="1"/>
              </p:cNvSpPr>
              <p:nvPr/>
            </p:nvSpPr>
            <p:spPr>
              <a:xfrm>
                <a:off x="4023433" y="27400910"/>
                <a:ext cx="11331920" cy="461665"/>
              </a:xfrm>
              <a:prstGeom prst="rect">
                <a:avLst/>
              </a:prstGeom>
              <a:noFill/>
            </p:spPr>
            <p:txBody>
              <a:bodyPr wrap="square" rtlCol="0">
                <a:spAutoFit/>
              </a:bodyPr>
              <a:lstStyle/>
              <a:p>
                <a:pPr marL="285750" indent="-285750">
                  <a:buFont typeface="Wingdings" pitchFamily="2" charset="2"/>
                  <a:buChar char="n"/>
                </a:pPr>
                <a:r>
                  <a:rPr kumimoji="1" lang="ja-JP" altLang="en-US" sz="2400" b="0">
                    <a:ea typeface="Meiryo" panose="020B0604030504040204" pitchFamily="34" charset="-128"/>
                  </a:rPr>
                  <a:t>モードの切り換えタイミング</a:t>
                </a:r>
                <a:r>
                  <a:rPr kumimoji="1" lang="en-US" altLang="ja-JP" sz="2400" b="0" dirty="0">
                    <a:ea typeface="Meiryo" panose="020B0604030504040204" pitchFamily="34" charset="-128"/>
                  </a:rPr>
                  <a:t> </a:t>
                </a:r>
                <a:r>
                  <a:rPr kumimoji="1" lang="ja-JP" altLang="en-US" sz="2400" b="0">
                    <a:ea typeface="Meiryo" panose="020B0604030504040204" pitchFamily="34" charset="-128"/>
                  </a:rPr>
                  <a:t>と</a:t>
                </a:r>
                <a:r>
                  <a:rPr kumimoji="1" lang="ja-JP" altLang="en-US" sz="2400">
                    <a:latin typeface="Meiryo" panose="020B0604030504040204" pitchFamily="34" charset="-128"/>
                    <a:ea typeface="Meiryo" panose="020B0604030504040204" pitchFamily="34" charset="-128"/>
                  </a:rPr>
                  <a:t>食事情報を</a:t>
                </a:r>
                <a:r>
                  <a:rPr kumimoji="1" lang="en-US" altLang="ja-JP" sz="2400" dirty="0">
                    <a:latin typeface="Meiryo" panose="020B0604030504040204" pitchFamily="34" charset="-128"/>
                    <a:ea typeface="Meiryo" panose="020B0604030504040204" pitchFamily="34" charset="-128"/>
                  </a:rPr>
                  <a:t> Case1 </a:t>
                </a:r>
                <a:r>
                  <a:rPr kumimoji="1" lang="ja-JP" altLang="en-US" sz="2400">
                    <a:latin typeface="Meiryo" panose="020B0604030504040204" pitchFamily="34" charset="-128"/>
                    <a:ea typeface="Meiryo" panose="020B0604030504040204" pitchFamily="34" charset="-128"/>
                  </a:rPr>
                  <a:t>の入力に追加</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𝟐</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a14:m>
                <a:r>
                  <a:rPr kumimoji="1" lang="en-US" altLang="ja-JP" sz="2400" dirty="0">
                    <a:latin typeface="Meiryo" panose="020B0604030504040204" pitchFamily="34" charset="-128"/>
                    <a:ea typeface="Meiryo" panose="020B0604030504040204" pitchFamily="34" charset="-128"/>
                  </a:rPr>
                  <a:t>)</a:t>
                </a:r>
              </a:p>
            </p:txBody>
          </p:sp>
        </mc:Choice>
        <mc:Fallback xmlns="">
          <p:sp>
            <p:nvSpPr>
              <p:cNvPr id="1220" name="テキスト ボックス 7">
                <a:extLst>
                  <a:ext uri="{FF2B5EF4-FFF2-40B4-BE49-F238E27FC236}">
                    <a16:creationId xmlns:a16="http://schemas.microsoft.com/office/drawing/2014/main" id="{9CCD6A1E-0E72-98F9-373C-34547D7C11E8}"/>
                  </a:ext>
                </a:extLst>
              </p:cNvPr>
              <p:cNvSpPr txBox="1">
                <a:spLocks noGrp="1" noRot="1" noChangeAspect="1" noMove="1" noResize="1" noEditPoints="1" noAdjustHandles="1" noChangeArrowheads="1" noChangeShapeType="1" noTextEdit="1"/>
              </p:cNvSpPr>
              <p:nvPr/>
            </p:nvSpPr>
            <p:spPr>
              <a:xfrm>
                <a:off x="4023433" y="27400910"/>
                <a:ext cx="11331920" cy="461665"/>
              </a:xfrm>
              <a:prstGeom prst="rect">
                <a:avLst/>
              </a:prstGeom>
              <a:blipFill>
                <a:blip r:embed="rId53"/>
                <a:stretch>
                  <a:fillRect l="-671" t="-13158" b="-28947"/>
                </a:stretch>
              </a:blipFill>
            </p:spPr>
            <p:txBody>
              <a:bodyPr/>
              <a:lstStyle/>
              <a:p>
                <a:r>
                  <a:rPr lang="en-JP">
                    <a:noFill/>
                  </a:rPr>
                  <a:t> </a:t>
                </a:r>
              </a:p>
            </p:txBody>
          </p:sp>
        </mc:Fallback>
      </mc:AlternateContent>
      <p:cxnSp>
        <p:nvCxnSpPr>
          <p:cNvPr id="1221" name="直線矢印コネクタ 130">
            <a:extLst>
              <a:ext uri="{FF2B5EF4-FFF2-40B4-BE49-F238E27FC236}">
                <a16:creationId xmlns:a16="http://schemas.microsoft.com/office/drawing/2014/main" id="{B24A55C9-B156-A091-AFD3-3850077AEAA1}"/>
              </a:ext>
            </a:extLst>
          </p:cNvPr>
          <p:cNvCxnSpPr>
            <a:cxnSpLocks noGrp="1" noRot="1" noMove="1" noResize="1" noEditPoints="1" noAdjustHandles="1" noChangeArrowheads="1" noChangeShapeType="1"/>
          </p:cNvCxnSpPr>
          <p:nvPr/>
        </p:nvCxnSpPr>
        <p:spPr>
          <a:xfrm>
            <a:off x="7908364" y="26601592"/>
            <a:ext cx="4451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24" name="テキスト ボックス 7">
                <a:extLst>
                  <a:ext uri="{FF2B5EF4-FFF2-40B4-BE49-F238E27FC236}">
                    <a16:creationId xmlns:a16="http://schemas.microsoft.com/office/drawing/2014/main" id="{125A356A-0DD1-9AE4-CCD9-71C7775907BD}"/>
                  </a:ext>
                </a:extLst>
              </p:cNvPr>
              <p:cNvSpPr txBox="1">
                <a:spLocks noGrp="1" noRot="1" noMove="1" noResize="1" noEditPoints="1" noAdjustHandles="1" noChangeArrowheads="1" noChangeShapeType="1"/>
              </p:cNvSpPr>
              <p:nvPr/>
            </p:nvSpPr>
            <p:spPr>
              <a:xfrm>
                <a:off x="6352862" y="26444510"/>
                <a:ext cx="1782633"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a:t>
                </a:r>
                <a:r>
                  <a:rPr kumimoji="1" lang="en-US" altLang="ja-JP" sz="2400" b="1" dirty="0">
                    <a:ea typeface="Meiryo" panose="020B0604030504040204" pitchFamily="34" charset="-128"/>
                  </a:rPr>
                  <a:t>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xmlns="">
          <p:sp>
            <p:nvSpPr>
              <p:cNvPr id="1224" name="テキスト ボックス 7">
                <a:extLst>
                  <a:ext uri="{FF2B5EF4-FFF2-40B4-BE49-F238E27FC236}">
                    <a16:creationId xmlns:a16="http://schemas.microsoft.com/office/drawing/2014/main" id="{125A356A-0DD1-9AE4-CCD9-71C7775907BD}"/>
                  </a:ext>
                </a:extLst>
              </p:cNvPr>
              <p:cNvSpPr txBox="1">
                <a:spLocks noGrp="1" noRot="1" noChangeAspect="1" noMove="1" noResize="1" noEditPoints="1" noAdjustHandles="1" noChangeArrowheads="1" noChangeShapeType="1" noTextEdit="1"/>
              </p:cNvSpPr>
              <p:nvPr/>
            </p:nvSpPr>
            <p:spPr>
              <a:xfrm>
                <a:off x="6352862" y="26444510"/>
                <a:ext cx="1782633" cy="461665"/>
              </a:xfrm>
              <a:prstGeom prst="rect">
                <a:avLst/>
              </a:prstGeom>
              <a:blipFill>
                <a:blip r:embed="rId54"/>
                <a:stretch>
                  <a:fillRect l="-5674" t="-8108" b="-29730"/>
                </a:stretch>
              </a:blipFill>
            </p:spPr>
            <p:txBody>
              <a:bodyPr/>
              <a:lstStyle/>
              <a:p>
                <a:r>
                  <a:rPr lang="en-JP">
                    <a:noFill/>
                  </a:rPr>
                  <a:t> </a:t>
                </a:r>
              </a:p>
            </p:txBody>
          </p:sp>
        </mc:Fallback>
      </mc:AlternateContent>
      <p:cxnSp>
        <p:nvCxnSpPr>
          <p:cNvPr id="1225" name="直線矢印コネクタ 130">
            <a:extLst>
              <a:ext uri="{FF2B5EF4-FFF2-40B4-BE49-F238E27FC236}">
                <a16:creationId xmlns:a16="http://schemas.microsoft.com/office/drawing/2014/main" id="{979D4B37-F1A0-7BD4-2FB6-FCF53B5C78D6}"/>
              </a:ext>
            </a:extLst>
          </p:cNvPr>
          <p:cNvCxnSpPr>
            <a:cxnSpLocks noGrp="1" noRot="1" noMove="1" noResize="1" noEditPoints="1" noAdjustHandles="1" noChangeArrowheads="1" noChangeShapeType="1"/>
          </p:cNvCxnSpPr>
          <p:nvPr/>
        </p:nvCxnSpPr>
        <p:spPr>
          <a:xfrm>
            <a:off x="8025001" y="31033323"/>
            <a:ext cx="7304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26" name="テキスト ボックス 7">
                <a:extLst>
                  <a:ext uri="{FF2B5EF4-FFF2-40B4-BE49-F238E27FC236}">
                    <a16:creationId xmlns:a16="http://schemas.microsoft.com/office/drawing/2014/main" id="{FC8663F9-84E8-1DA7-BB62-C87C91B5CF36}"/>
                  </a:ext>
                </a:extLst>
              </p:cNvPr>
              <p:cNvSpPr txBox="1">
                <a:spLocks noGrp="1" noRot="1" noMove="1" noResize="1" noEditPoints="1" noAdjustHandles="1" noChangeArrowheads="1" noChangeShapeType="1"/>
              </p:cNvSpPr>
              <p:nvPr/>
            </p:nvSpPr>
            <p:spPr>
              <a:xfrm>
                <a:off x="6553168" y="31003285"/>
                <a:ext cx="1684656"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xmlns="">
          <p:sp>
            <p:nvSpPr>
              <p:cNvPr id="1226" name="テキスト ボックス 7">
                <a:extLst>
                  <a:ext uri="{FF2B5EF4-FFF2-40B4-BE49-F238E27FC236}">
                    <a16:creationId xmlns:a16="http://schemas.microsoft.com/office/drawing/2014/main" id="{FC8663F9-84E8-1DA7-BB62-C87C91B5CF36}"/>
                  </a:ext>
                </a:extLst>
              </p:cNvPr>
              <p:cNvSpPr txBox="1">
                <a:spLocks noGrp="1" noRot="1" noChangeAspect="1" noMove="1" noResize="1" noEditPoints="1" noAdjustHandles="1" noChangeArrowheads="1" noChangeShapeType="1" noTextEdit="1"/>
              </p:cNvSpPr>
              <p:nvPr/>
            </p:nvSpPr>
            <p:spPr>
              <a:xfrm>
                <a:off x="6553168" y="31003285"/>
                <a:ext cx="1684656" cy="461665"/>
              </a:xfrm>
              <a:prstGeom prst="rect">
                <a:avLst/>
              </a:prstGeom>
              <a:blipFill>
                <a:blip r:embed="rId55"/>
                <a:stretch>
                  <a:fillRect l="-6015" t="-8108" r="-2256" b="-29730"/>
                </a:stretch>
              </a:blipFill>
            </p:spPr>
            <p:txBody>
              <a:bodyPr/>
              <a:lstStyle/>
              <a:p>
                <a:r>
                  <a:rPr lang="en-JP">
                    <a:noFill/>
                  </a:rPr>
                  <a:t> </a:t>
                </a:r>
              </a:p>
            </p:txBody>
          </p:sp>
        </mc:Fallback>
      </mc:AlternateContent>
      <p:cxnSp>
        <p:nvCxnSpPr>
          <p:cNvPr id="1232" name="直線矢印コネクタ 103">
            <a:extLst>
              <a:ext uri="{FF2B5EF4-FFF2-40B4-BE49-F238E27FC236}">
                <a16:creationId xmlns:a16="http://schemas.microsoft.com/office/drawing/2014/main" id="{A1F1CFAD-BA5F-C2CC-DC29-D54AD722B25B}"/>
              </a:ext>
            </a:extLst>
          </p:cNvPr>
          <p:cNvCxnSpPr>
            <a:cxnSpLocks noGrp="1" noRot="1" noMove="1" noResize="1" noEditPoints="1" noAdjustHandles="1" noChangeArrowheads="1" noChangeShapeType="1"/>
          </p:cNvCxnSpPr>
          <p:nvPr/>
        </p:nvCxnSpPr>
        <p:spPr>
          <a:xfrm flipV="1">
            <a:off x="8296130" y="28661933"/>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33" name="直線矢印コネクタ 103">
            <a:extLst>
              <a:ext uri="{FF2B5EF4-FFF2-40B4-BE49-F238E27FC236}">
                <a16:creationId xmlns:a16="http://schemas.microsoft.com/office/drawing/2014/main" id="{FC50B978-E008-90F0-6134-A5F62BA6759A}"/>
              </a:ext>
            </a:extLst>
          </p:cNvPr>
          <p:cNvCxnSpPr>
            <a:cxnSpLocks noGrp="1" noRot="1" noMove="1" noResize="1" noEditPoints="1" noAdjustHandles="1" noChangeArrowheads="1" noChangeShapeType="1"/>
          </p:cNvCxnSpPr>
          <p:nvPr/>
        </p:nvCxnSpPr>
        <p:spPr>
          <a:xfrm>
            <a:off x="8290268" y="28663215"/>
            <a:ext cx="50516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35" name="Oval 1234">
            <a:extLst>
              <a:ext uri="{FF2B5EF4-FFF2-40B4-BE49-F238E27FC236}">
                <a16:creationId xmlns:a16="http://schemas.microsoft.com/office/drawing/2014/main" id="{8AE57F9C-8D68-B414-E493-46F40BA425E0}"/>
              </a:ext>
            </a:extLst>
          </p:cNvPr>
          <p:cNvSpPr>
            <a:spLocks noGrp="1" noRot="1" noMove="1" noResize="1" noEditPoints="1" noAdjustHandles="1" noChangeArrowheads="1" noChangeShapeType="1"/>
          </p:cNvSpPr>
          <p:nvPr/>
        </p:nvSpPr>
        <p:spPr>
          <a:xfrm>
            <a:off x="7208395" y="29436212"/>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6" name="Oval 1235">
            <a:extLst>
              <a:ext uri="{FF2B5EF4-FFF2-40B4-BE49-F238E27FC236}">
                <a16:creationId xmlns:a16="http://schemas.microsoft.com/office/drawing/2014/main" id="{FCBC1540-EF99-FCA0-5CD5-BA734052C0DB}"/>
              </a:ext>
            </a:extLst>
          </p:cNvPr>
          <p:cNvSpPr>
            <a:spLocks noGrp="1" noRot="1" noMove="1" noResize="1" noEditPoints="1" noAdjustHandles="1" noChangeArrowheads="1" noChangeShapeType="1"/>
          </p:cNvSpPr>
          <p:nvPr/>
        </p:nvSpPr>
        <p:spPr>
          <a:xfrm>
            <a:off x="7774652" y="30707159"/>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7" name="Oval 1236">
            <a:extLst>
              <a:ext uri="{FF2B5EF4-FFF2-40B4-BE49-F238E27FC236}">
                <a16:creationId xmlns:a16="http://schemas.microsoft.com/office/drawing/2014/main" id="{E11F0BC0-B65D-960E-13D8-46D04ED4455C}"/>
              </a:ext>
            </a:extLst>
          </p:cNvPr>
          <p:cNvSpPr>
            <a:spLocks noGrp="1" noRot="1" noMove="1" noResize="1" noEditPoints="1" noAdjustHandles="1" noChangeArrowheads="1" noChangeShapeType="1"/>
          </p:cNvSpPr>
          <p:nvPr/>
        </p:nvSpPr>
        <p:spPr>
          <a:xfrm>
            <a:off x="8182456" y="3094707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42" name="直線コネクタ 3">
            <a:extLst>
              <a:ext uri="{FF2B5EF4-FFF2-40B4-BE49-F238E27FC236}">
                <a16:creationId xmlns:a16="http://schemas.microsoft.com/office/drawing/2014/main" id="{05D8F651-0918-9F30-CFF1-D85221694AB6}"/>
              </a:ext>
            </a:extLst>
          </p:cNvPr>
          <p:cNvCxnSpPr>
            <a:cxnSpLocks noGrp="1" noRot="1" noMove="1" noResize="1" noEditPoints="1" noAdjustHandles="1" noChangeArrowheads="1" noChangeShapeType="1"/>
          </p:cNvCxnSpPr>
          <p:nvPr/>
        </p:nvCxnSpPr>
        <p:spPr>
          <a:xfrm>
            <a:off x="1584611" y="31806851"/>
            <a:ext cx="0" cy="56084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46" name="Group 1245">
            <a:extLst>
              <a:ext uri="{FF2B5EF4-FFF2-40B4-BE49-F238E27FC236}">
                <a16:creationId xmlns:a16="http://schemas.microsoft.com/office/drawing/2014/main" id="{DA46E7C4-F451-FE31-52E0-36C8A8FACAD7}"/>
              </a:ext>
            </a:extLst>
          </p:cNvPr>
          <p:cNvGrpSpPr>
            <a:grpSpLocks noGrp="1" noUngrp="1" noRot="1" noMove="1" noResize="1"/>
          </p:cNvGrpSpPr>
          <p:nvPr/>
        </p:nvGrpSpPr>
        <p:grpSpPr>
          <a:xfrm>
            <a:off x="7449853" y="34549565"/>
            <a:ext cx="6819125" cy="2938487"/>
            <a:chOff x="2413381" y="2914935"/>
            <a:chExt cx="7072688" cy="3487739"/>
          </a:xfrm>
        </p:grpSpPr>
        <p:sp>
          <p:nvSpPr>
            <p:cNvPr id="1247" name="角丸四角形 3">
              <a:extLst>
                <a:ext uri="{FF2B5EF4-FFF2-40B4-BE49-F238E27FC236}">
                  <a16:creationId xmlns:a16="http://schemas.microsoft.com/office/drawing/2014/main" id="{106920F0-F7E4-75FD-D449-E7D3F23852F6}"/>
                </a:ext>
              </a:extLst>
            </p:cNvPr>
            <p:cNvSpPr>
              <a:spLocks noGrp="1" noRot="1" noMove="1" noResize="1" noEditPoints="1" noAdjustHandles="1" noChangeArrowheads="1" noChangeShapeType="1"/>
            </p:cNvSpPr>
            <p:nvPr/>
          </p:nvSpPr>
          <p:spPr>
            <a:xfrm>
              <a:off x="3612850" y="3099602"/>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1248" name="テキスト ボックス 4">
              <a:extLst>
                <a:ext uri="{FF2B5EF4-FFF2-40B4-BE49-F238E27FC236}">
                  <a16:creationId xmlns:a16="http://schemas.microsoft.com/office/drawing/2014/main" id="{A619166A-E144-6F4A-B936-83C328FACB20}"/>
                </a:ext>
              </a:extLst>
            </p:cNvPr>
            <p:cNvSpPr txBox="1">
              <a:spLocks noGrp="1" noRot="1" noMove="1" noResize="1" noEditPoints="1" noAdjustHandles="1" noChangeArrowheads="1" noChangeShapeType="1"/>
            </p:cNvSpPr>
            <p:nvPr/>
          </p:nvSpPr>
          <p:spPr>
            <a:xfrm>
              <a:off x="3855378" y="3259527"/>
              <a:ext cx="2493819" cy="830997"/>
            </a:xfrm>
            <a:prstGeom prst="rect">
              <a:avLst/>
            </a:prstGeom>
            <a:noFill/>
          </p:spPr>
          <p:txBody>
            <a:bodyPr wrap="square" rtlCol="0">
              <a:spAutoFit/>
            </a:bodyPr>
            <a:lstStyle/>
            <a:p>
              <a:r>
                <a:rPr lang="en-US" altLang="ja-JP" sz="2400" b="1" dirty="0"/>
                <a:t>UVA/Padova Model</a:t>
              </a:r>
              <a:endParaRPr lang="ja-JP" altLang="en-US" sz="2400" b="1"/>
            </a:p>
          </p:txBody>
        </p:sp>
        <p:sp>
          <p:nvSpPr>
            <p:cNvPr id="1249" name="角丸四角形 5">
              <a:extLst>
                <a:ext uri="{FF2B5EF4-FFF2-40B4-BE49-F238E27FC236}">
                  <a16:creationId xmlns:a16="http://schemas.microsoft.com/office/drawing/2014/main" id="{21BA943E-E21D-E758-5165-0DDC5B017CFC}"/>
                </a:ext>
              </a:extLst>
            </p:cNvPr>
            <p:cNvSpPr>
              <a:spLocks noGrp="1" noRot="1" noMove="1" noResize="1" noEditPoints="1" noAdjustHandles="1" noChangeArrowheads="1" noChangeShapeType="1"/>
            </p:cNvSpPr>
            <p:nvPr/>
          </p:nvSpPr>
          <p:spPr>
            <a:xfrm>
              <a:off x="3612850" y="5150471"/>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250" name="直線矢印コネクタ 7">
              <a:extLst>
                <a:ext uri="{FF2B5EF4-FFF2-40B4-BE49-F238E27FC236}">
                  <a16:creationId xmlns:a16="http://schemas.microsoft.com/office/drawing/2014/main" id="{541EDFCC-1B29-0E61-F639-C189970F4F38}"/>
                </a:ext>
              </a:extLst>
            </p:cNvPr>
            <p:cNvCxnSpPr>
              <a:cxnSpLocks noGrp="1" noRot="1" noMove="1" noResize="1" noEditPoints="1" noAdjustHandles="1" noChangeArrowheads="1" noChangeShapeType="1"/>
              <a:endCxn id="1271" idx="1"/>
            </p:cNvCxnSpPr>
            <p:nvPr/>
          </p:nvCxnSpPr>
          <p:spPr>
            <a:xfrm>
              <a:off x="6105436" y="3723530"/>
              <a:ext cx="83934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1" name="テキスト ボックス 8">
                  <a:extLst>
                    <a:ext uri="{FF2B5EF4-FFF2-40B4-BE49-F238E27FC236}">
                      <a16:creationId xmlns:a16="http://schemas.microsoft.com/office/drawing/2014/main" id="{5B725339-32D0-A806-2A54-55BB81873E30}"/>
                    </a:ext>
                  </a:extLst>
                </p:cNvPr>
                <p:cNvSpPr txBox="1">
                  <a:spLocks noGrp="1" noRot="1" noMove="1" noResize="1" noEditPoints="1" noAdjustHandles="1" noChangeArrowheads="1" noChangeShapeType="1"/>
                </p:cNvSpPr>
                <p:nvPr/>
              </p:nvSpPr>
              <p:spPr>
                <a:xfrm>
                  <a:off x="6224505" y="3338844"/>
                  <a:ext cx="2700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𝐺</m:t>
                        </m:r>
                      </m:oMath>
                    </m:oMathPara>
                  </a14:m>
                  <a:endParaRPr lang="ja-JP" altLang="en-US" sz="2000"/>
                </a:p>
              </p:txBody>
            </p:sp>
          </mc:Choice>
          <mc:Fallback xmlns="">
            <p:sp>
              <p:nvSpPr>
                <p:cNvPr id="1251" name="テキスト ボックス 8">
                  <a:extLst>
                    <a:ext uri="{FF2B5EF4-FFF2-40B4-BE49-F238E27FC236}">
                      <a16:creationId xmlns:a16="http://schemas.microsoft.com/office/drawing/2014/main" id="{5B725339-32D0-A806-2A54-55BB81873E30}"/>
                    </a:ext>
                  </a:extLst>
                </p:cNvPr>
                <p:cNvSpPr txBox="1">
                  <a:spLocks noGrp="1" noRot="1" noChangeAspect="1" noMove="1" noResize="1" noEditPoints="1" noAdjustHandles="1" noChangeArrowheads="1" noChangeShapeType="1" noTextEdit="1"/>
                </p:cNvSpPr>
                <p:nvPr/>
              </p:nvSpPr>
              <p:spPr>
                <a:xfrm>
                  <a:off x="6224505" y="3338844"/>
                  <a:ext cx="270009" cy="369332"/>
                </a:xfrm>
                <a:prstGeom prst="rect">
                  <a:avLst/>
                </a:prstGeom>
                <a:blipFill>
                  <a:blip r:embed="rId56"/>
                  <a:stretch>
                    <a:fillRect l="-33333" r="-23810" b="-24000"/>
                  </a:stretch>
                </a:blipFill>
              </p:spPr>
              <p:txBody>
                <a:bodyPr/>
                <a:lstStyle/>
                <a:p>
                  <a:r>
                    <a:rPr lang="en-JP">
                      <a:noFill/>
                    </a:rPr>
                    <a:t> </a:t>
                  </a:r>
                </a:p>
              </p:txBody>
            </p:sp>
          </mc:Fallback>
        </mc:AlternateContent>
        <p:cxnSp>
          <p:nvCxnSpPr>
            <p:cNvPr id="1252" name="直線矢印コネクタ 9">
              <a:extLst>
                <a:ext uri="{FF2B5EF4-FFF2-40B4-BE49-F238E27FC236}">
                  <a16:creationId xmlns:a16="http://schemas.microsoft.com/office/drawing/2014/main" id="{D3EC5D92-AF54-5D76-37F3-B6C0482FF848}"/>
                </a:ext>
              </a:extLst>
            </p:cNvPr>
            <p:cNvCxnSpPr>
              <a:cxnSpLocks noGrp="1" noRot="1" noMove="1" noResize="1" noEditPoints="1" noAdjustHandles="1" noChangeArrowheads="1" noChangeShapeType="1"/>
            </p:cNvCxnSpPr>
            <p:nvPr/>
          </p:nvCxnSpPr>
          <p:spPr>
            <a:xfrm>
              <a:off x="4859758" y="4338094"/>
              <a:ext cx="0" cy="812379"/>
            </a:xfrm>
            <a:prstGeom prst="straightConnector1">
              <a:avLst/>
            </a:prstGeom>
            <a:ln w="381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253" name="テキスト ボックス 11">
              <a:extLst>
                <a:ext uri="{FF2B5EF4-FFF2-40B4-BE49-F238E27FC236}">
                  <a16:creationId xmlns:a16="http://schemas.microsoft.com/office/drawing/2014/main" id="{B2B479FF-BC6B-108E-716D-349D96AE0F8F}"/>
                </a:ext>
              </a:extLst>
            </p:cNvPr>
            <p:cNvSpPr txBox="1">
              <a:spLocks noGrp="1" noRot="1" noMove="1" noResize="1" noEditPoints="1" noAdjustHandles="1" noChangeArrowheads="1" noChangeShapeType="1"/>
            </p:cNvSpPr>
            <p:nvPr/>
          </p:nvSpPr>
          <p:spPr>
            <a:xfrm>
              <a:off x="2413381" y="3268009"/>
              <a:ext cx="922047" cy="461665"/>
            </a:xfrm>
            <a:prstGeom prst="rect">
              <a:avLst/>
            </a:prstGeom>
            <a:noFill/>
          </p:spPr>
          <p:txBody>
            <a:bodyPr wrap="none" rtlCol="0">
              <a:spAutoFit/>
            </a:bodyPr>
            <a:lstStyle/>
            <a:p>
              <a:r>
                <a:rPr lang="en-US" altLang="ja-JP" sz="2400" b="1" dirty="0"/>
                <a:t>Input</a:t>
              </a:r>
              <a:endParaRPr lang="ja-JP" altLang="en-US" sz="2400" b="1"/>
            </a:p>
          </p:txBody>
        </p:sp>
        <p:sp>
          <p:nvSpPr>
            <p:cNvPr id="1254" name="テキスト ボックス 13">
              <a:extLst>
                <a:ext uri="{FF2B5EF4-FFF2-40B4-BE49-F238E27FC236}">
                  <a16:creationId xmlns:a16="http://schemas.microsoft.com/office/drawing/2014/main" id="{3474D0E3-1D41-F04B-F83E-2E5C5B02CEBF}"/>
                </a:ext>
              </a:extLst>
            </p:cNvPr>
            <p:cNvSpPr txBox="1">
              <a:spLocks noGrp="1" noRot="1" noMove="1" noResize="1" noEditPoints="1" noAdjustHandles="1" noChangeArrowheads="1" noChangeShapeType="1"/>
            </p:cNvSpPr>
            <p:nvPr/>
          </p:nvSpPr>
          <p:spPr>
            <a:xfrm>
              <a:off x="3767552" y="5227533"/>
              <a:ext cx="2384841" cy="1175141"/>
            </a:xfrm>
            <a:prstGeom prst="rect">
              <a:avLst/>
            </a:prstGeom>
            <a:noFill/>
          </p:spPr>
          <p:txBody>
            <a:bodyPr wrap="square" rtlCol="0">
              <a:spAutoFit/>
            </a:bodyPr>
            <a:lstStyle/>
            <a:p>
              <a:pPr>
                <a:lnSpc>
                  <a:spcPct val="80000"/>
                </a:lnSpc>
              </a:pPr>
              <a:r>
                <a:rPr lang="en-US" altLang="ja-JP" sz="2400" b="1" dirty="0"/>
                <a:t>Switched Approximation Model</a:t>
              </a:r>
              <a:endParaRPr lang="ja-JP" altLang="en-US" sz="2400" b="1"/>
            </a:p>
          </p:txBody>
        </p:sp>
        <p:cxnSp>
          <p:nvCxnSpPr>
            <p:cNvPr id="1255" name="直線矢印コネクタ 14">
              <a:extLst>
                <a:ext uri="{FF2B5EF4-FFF2-40B4-BE49-F238E27FC236}">
                  <a16:creationId xmlns:a16="http://schemas.microsoft.com/office/drawing/2014/main" id="{9113B041-14A5-5C68-B382-FE9B9483FDE2}"/>
                </a:ext>
              </a:extLst>
            </p:cNvPr>
            <p:cNvCxnSpPr>
              <a:cxnSpLocks noGrp="1" noRot="1" noMove="1" noResize="1" noEditPoints="1" noAdjustHandles="1" noChangeArrowheads="1" noChangeShapeType="1"/>
              <a:stCxn id="1249" idx="3"/>
              <a:endCxn id="1261" idx="2"/>
            </p:cNvCxnSpPr>
            <p:nvPr/>
          </p:nvCxnSpPr>
          <p:spPr>
            <a:xfrm flipV="1">
              <a:off x="6106668" y="5760371"/>
              <a:ext cx="1583012" cy="7619"/>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6" name="テキスト ボックス 17">
                  <a:extLst>
                    <a:ext uri="{FF2B5EF4-FFF2-40B4-BE49-F238E27FC236}">
                      <a16:creationId xmlns:a16="http://schemas.microsoft.com/office/drawing/2014/main" id="{A8BAA764-A17A-F744-CB27-3C1A2789A9F3}"/>
                    </a:ext>
                  </a:extLst>
                </p:cNvPr>
                <p:cNvSpPr txBox="1">
                  <a:spLocks noGrp="1" noRot="1" noMove="1" noResize="1" noEditPoints="1" noAdjustHandles="1" noChangeArrowheads="1" noChangeShapeType="1"/>
                </p:cNvSpPr>
                <p:nvPr/>
              </p:nvSpPr>
              <p:spPr>
                <a:xfrm>
                  <a:off x="6115111" y="5389740"/>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𝑚</m:t>
                        </m:r>
                      </m:oMath>
                    </m:oMathPara>
                  </a14:m>
                  <a:endParaRPr lang="ja-JP" altLang="en-US" sz="2400"/>
                </a:p>
              </p:txBody>
            </p:sp>
          </mc:Choice>
          <mc:Fallback xmlns="">
            <p:sp>
              <p:nvSpPr>
                <p:cNvPr id="1256" name="テキスト ボックス 17">
                  <a:extLst>
                    <a:ext uri="{FF2B5EF4-FFF2-40B4-BE49-F238E27FC236}">
                      <a16:creationId xmlns:a16="http://schemas.microsoft.com/office/drawing/2014/main" id="{A8BAA764-A17A-F744-CB27-3C1A2789A9F3}"/>
                    </a:ext>
                  </a:extLst>
                </p:cNvPr>
                <p:cNvSpPr txBox="1">
                  <a:spLocks noGrp="1" noRot="1" noChangeAspect="1" noMove="1" noResize="1" noEditPoints="1" noAdjustHandles="1" noChangeArrowheads="1" noChangeShapeType="1" noTextEdit="1"/>
                </p:cNvSpPr>
                <p:nvPr/>
              </p:nvSpPr>
              <p:spPr>
                <a:xfrm>
                  <a:off x="6115111" y="5389740"/>
                  <a:ext cx="548551" cy="369332"/>
                </a:xfrm>
                <a:prstGeom prst="rect">
                  <a:avLst/>
                </a:prstGeom>
                <a:blipFill>
                  <a:blip r:embed="rId57"/>
                  <a:stretch>
                    <a:fillRect b="-11538"/>
                  </a:stretch>
                </a:blipFill>
              </p:spPr>
              <p:txBody>
                <a:bodyPr/>
                <a:lstStyle/>
                <a:p>
                  <a:r>
                    <a:rPr lang="en-JP">
                      <a:noFill/>
                    </a:rPr>
                    <a:t> </a:t>
                  </a:r>
                </a:p>
              </p:txBody>
            </p:sp>
          </mc:Fallback>
        </mc:AlternateContent>
        <p:grpSp>
          <p:nvGrpSpPr>
            <p:cNvPr id="1257" name="グループ化 153">
              <a:extLst>
                <a:ext uri="{FF2B5EF4-FFF2-40B4-BE49-F238E27FC236}">
                  <a16:creationId xmlns:a16="http://schemas.microsoft.com/office/drawing/2014/main" id="{87F3675B-6DF8-EFA3-937A-9D51505E5062}"/>
                </a:ext>
              </a:extLst>
            </p:cNvPr>
            <p:cNvGrpSpPr>
              <a:grpSpLocks noGrp="1" noUngrp="1" noRot="1" noMove="1" noResize="1"/>
            </p:cNvGrpSpPr>
            <p:nvPr/>
          </p:nvGrpSpPr>
          <p:grpSpPr>
            <a:xfrm>
              <a:off x="6944782" y="3106013"/>
              <a:ext cx="2031546" cy="1303389"/>
              <a:chOff x="7503596" y="1182692"/>
              <a:chExt cx="2031546" cy="1303389"/>
            </a:xfrm>
          </p:grpSpPr>
          <p:sp>
            <p:nvSpPr>
              <p:cNvPr id="1271" name="角丸四角形 19">
                <a:extLst>
                  <a:ext uri="{FF2B5EF4-FFF2-40B4-BE49-F238E27FC236}">
                    <a16:creationId xmlns:a16="http://schemas.microsoft.com/office/drawing/2014/main" id="{3B6D32F3-6514-6FE6-8EEB-987DC9C518DD}"/>
                  </a:ext>
                </a:extLst>
              </p:cNvPr>
              <p:cNvSpPr>
                <a:spLocks noGrp="1" noRot="1" noMove="1" noResize="1" noEditPoints="1" noAdjustHandles="1" noChangeArrowheads="1" noChangeShapeType="1"/>
              </p:cNvSpPr>
              <p:nvPr/>
            </p:nvSpPr>
            <p:spPr>
              <a:xfrm>
                <a:off x="7503596" y="1182692"/>
                <a:ext cx="1805652"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2" name="テキスト ボックス 21">
                <a:extLst>
                  <a:ext uri="{FF2B5EF4-FFF2-40B4-BE49-F238E27FC236}">
                    <a16:creationId xmlns:a16="http://schemas.microsoft.com/office/drawing/2014/main" id="{AA5E7EDD-8206-659B-7F8A-838818241DD5}"/>
                  </a:ext>
                </a:extLst>
              </p:cNvPr>
              <p:cNvSpPr txBox="1">
                <a:spLocks noGrp="1" noRot="1" noMove="1" noResize="1" noEditPoints="1" noAdjustHandles="1" noChangeArrowheads="1" noChangeShapeType="1"/>
              </p:cNvSpPr>
              <p:nvPr/>
            </p:nvSpPr>
            <p:spPr>
              <a:xfrm>
                <a:off x="7673149" y="1285752"/>
                <a:ext cx="1861993" cy="1200329"/>
              </a:xfrm>
              <a:prstGeom prst="rect">
                <a:avLst/>
              </a:prstGeom>
              <a:noFill/>
            </p:spPr>
            <p:txBody>
              <a:bodyPr wrap="square" rtlCol="0">
                <a:spAutoFit/>
              </a:bodyPr>
              <a:lstStyle/>
              <a:p>
                <a:r>
                  <a:rPr lang="en-US" altLang="ja-JP" sz="2400" b="1" dirty="0"/>
                  <a:t>Neural Network</a:t>
                </a:r>
                <a:br>
                  <a:rPr lang="en-US" altLang="ja-JP" sz="2400" b="1" dirty="0"/>
                </a:br>
                <a:endParaRPr lang="ja-JP" altLang="en-US" sz="2400" b="1"/>
              </a:p>
            </p:txBody>
          </p:sp>
        </p:grpSp>
        <p:cxnSp>
          <p:nvCxnSpPr>
            <p:cNvPr id="1258" name="直線矢印コネクタ 25">
              <a:extLst>
                <a:ext uri="{FF2B5EF4-FFF2-40B4-BE49-F238E27FC236}">
                  <a16:creationId xmlns:a16="http://schemas.microsoft.com/office/drawing/2014/main" id="{8C5F4963-6121-ED3E-5D35-BAD49DAA9F24}"/>
                </a:ext>
              </a:extLst>
            </p:cNvPr>
            <p:cNvCxnSpPr>
              <a:cxnSpLocks noGrp="1" noRot="1" noMove="1" noResize="1" noEditPoints="1" noAdjustHandles="1" noChangeArrowheads="1" noChangeShapeType="1"/>
              <a:endCxn id="1261" idx="0"/>
            </p:cNvCxnSpPr>
            <p:nvPr/>
          </p:nvCxnSpPr>
          <p:spPr>
            <a:xfrm flipH="1">
              <a:off x="7836224" y="4356801"/>
              <a:ext cx="2945" cy="1257026"/>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9" name="テキスト ボックス 27">
                  <a:extLst>
                    <a:ext uri="{FF2B5EF4-FFF2-40B4-BE49-F238E27FC236}">
                      <a16:creationId xmlns:a16="http://schemas.microsoft.com/office/drawing/2014/main" id="{89C4F4F4-0F2A-F3F3-D49A-9AC9A7A51B39}"/>
                    </a:ext>
                  </a:extLst>
                </p:cNvPr>
                <p:cNvSpPr txBox="1">
                  <a:spLocks noGrp="1" noRot="1" noMove="1" noResize="1" noEditPoints="1" noAdjustHandles="1" noChangeArrowheads="1" noChangeShapeType="1"/>
                </p:cNvSpPr>
                <p:nvPr/>
              </p:nvSpPr>
              <p:spPr>
                <a:xfrm>
                  <a:off x="7850379" y="4663311"/>
                  <a:ext cx="7064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𝑚</m:t>
                                </m:r>
                              </m:e>
                            </m:acc>
                          </m:e>
                          <m:sub>
                            <m:r>
                              <m:rPr>
                                <m:sty m:val="p"/>
                              </m:rPr>
                              <a:rPr lang="en-US" altLang="ja-JP" sz="2400">
                                <a:latin typeface="Cambria Math" panose="02040503050406030204" pitchFamily="18" charset="0"/>
                              </a:rPr>
                              <m:t>net</m:t>
                            </m:r>
                          </m:sub>
                        </m:sSub>
                      </m:oMath>
                    </m:oMathPara>
                  </a14:m>
                  <a:endParaRPr lang="ja-JP" altLang="en-US" sz="2400"/>
                </a:p>
              </p:txBody>
            </p:sp>
          </mc:Choice>
          <mc:Fallback xmlns="">
            <p:sp>
              <p:nvSpPr>
                <p:cNvPr id="1259" name="テキスト ボックス 27">
                  <a:extLst>
                    <a:ext uri="{FF2B5EF4-FFF2-40B4-BE49-F238E27FC236}">
                      <a16:creationId xmlns:a16="http://schemas.microsoft.com/office/drawing/2014/main" id="{89C4F4F4-0F2A-F3F3-D49A-9AC9A7A51B39}"/>
                    </a:ext>
                  </a:extLst>
                </p:cNvPr>
                <p:cNvSpPr txBox="1">
                  <a:spLocks noGrp="1" noRot="1" noChangeAspect="1" noMove="1" noResize="1" noEditPoints="1" noAdjustHandles="1" noChangeArrowheads="1" noChangeShapeType="1" noTextEdit="1"/>
                </p:cNvSpPr>
                <p:nvPr/>
              </p:nvSpPr>
              <p:spPr>
                <a:xfrm>
                  <a:off x="7850379" y="4663311"/>
                  <a:ext cx="706475" cy="369332"/>
                </a:xfrm>
                <a:prstGeom prst="rect">
                  <a:avLst/>
                </a:prstGeom>
                <a:blipFill>
                  <a:blip r:embed="rId58"/>
                  <a:stretch>
                    <a:fillRect l="-5455" t="-20000" r="-3636" b="-32000"/>
                  </a:stretch>
                </a:blipFill>
              </p:spPr>
              <p:txBody>
                <a:bodyPr/>
                <a:lstStyle/>
                <a:p>
                  <a:r>
                    <a:rPr lang="en-JP">
                      <a:noFill/>
                    </a:rPr>
                    <a:t> </a:t>
                  </a:r>
                </a:p>
              </p:txBody>
            </p:sp>
          </mc:Fallback>
        </mc:AlternateContent>
        <p:sp>
          <p:nvSpPr>
            <p:cNvPr id="1260" name="角丸四角形 29">
              <a:extLst>
                <a:ext uri="{FF2B5EF4-FFF2-40B4-BE49-F238E27FC236}">
                  <a16:creationId xmlns:a16="http://schemas.microsoft.com/office/drawing/2014/main" id="{2A20DF4E-CA95-F927-EA7F-BC40A01267F4}"/>
                </a:ext>
              </a:extLst>
            </p:cNvPr>
            <p:cNvSpPr>
              <a:spLocks noGrp="1" noRot="1" noMove="1" noResize="1" noEditPoints="1" noAdjustHandles="1" noChangeArrowheads="1" noChangeShapeType="1"/>
            </p:cNvSpPr>
            <p:nvPr/>
          </p:nvSpPr>
          <p:spPr>
            <a:xfrm>
              <a:off x="6645227" y="2914935"/>
              <a:ext cx="2791689" cy="3319386"/>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61" name="円/楕円 37">
              <a:extLst>
                <a:ext uri="{FF2B5EF4-FFF2-40B4-BE49-F238E27FC236}">
                  <a16:creationId xmlns:a16="http://schemas.microsoft.com/office/drawing/2014/main" id="{C562960C-7D11-7F9E-E077-2B086184A153}"/>
                </a:ext>
              </a:extLst>
            </p:cNvPr>
            <p:cNvSpPr>
              <a:spLocks noGrp="1" noRot="1" noMove="1" noResize="1" noEditPoints="1" noAdjustHandles="1" noChangeArrowheads="1" noChangeShapeType="1"/>
            </p:cNvSpPr>
            <p:nvPr/>
          </p:nvSpPr>
          <p:spPr>
            <a:xfrm>
              <a:off x="7689682" y="5613829"/>
              <a:ext cx="293083" cy="293083"/>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62" name="テキスト ボックス 48">
                  <a:extLst>
                    <a:ext uri="{FF2B5EF4-FFF2-40B4-BE49-F238E27FC236}">
                      <a16:creationId xmlns:a16="http://schemas.microsoft.com/office/drawing/2014/main" id="{74F21535-AB44-42ED-3447-DC2AEA8C24E5}"/>
                    </a:ext>
                  </a:extLst>
                </p:cNvPr>
                <p:cNvSpPr txBox="1">
                  <a:spLocks noGrp="1" noRot="1" noMove="1" noResize="1" noEditPoints="1" noAdjustHandles="1" noChangeArrowheads="1" noChangeShapeType="1"/>
                </p:cNvSpPr>
                <p:nvPr/>
              </p:nvSpPr>
              <p:spPr>
                <a:xfrm>
                  <a:off x="7850144" y="5266655"/>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oMath>
                    </m:oMathPara>
                  </a14:m>
                  <a:endParaRPr lang="ja-JP" altLang="en-US" sz="2400"/>
                </a:p>
              </p:txBody>
            </p:sp>
          </mc:Choice>
          <mc:Fallback xmlns="">
            <p:sp>
              <p:nvSpPr>
                <p:cNvPr id="1262" name="テキスト ボックス 48">
                  <a:extLst>
                    <a:ext uri="{FF2B5EF4-FFF2-40B4-BE49-F238E27FC236}">
                      <a16:creationId xmlns:a16="http://schemas.microsoft.com/office/drawing/2014/main" id="{74F21535-AB44-42ED-3447-DC2AEA8C24E5}"/>
                    </a:ext>
                  </a:extLst>
                </p:cNvPr>
                <p:cNvSpPr txBox="1">
                  <a:spLocks noGrp="1" noRot="1" noChangeAspect="1" noMove="1" noResize="1" noEditPoints="1" noAdjustHandles="1" noChangeArrowheads="1" noChangeShapeType="1" noTextEdit="1"/>
                </p:cNvSpPr>
                <p:nvPr/>
              </p:nvSpPr>
              <p:spPr>
                <a:xfrm>
                  <a:off x="7850144" y="5266655"/>
                  <a:ext cx="548551" cy="369332"/>
                </a:xfrm>
                <a:prstGeom prst="rect">
                  <a:avLst/>
                </a:prstGeom>
                <a:blipFill>
                  <a:blip r:embed="rId59"/>
                  <a:stretch>
                    <a:fillRect b="-3846"/>
                  </a:stretch>
                </a:blipFill>
              </p:spPr>
              <p:txBody>
                <a:bodyPr/>
                <a:lstStyle/>
                <a:p>
                  <a:r>
                    <a:rPr lang="en-JP">
                      <a:noFill/>
                    </a:rPr>
                    <a:t> </a:t>
                  </a:r>
                </a:p>
              </p:txBody>
            </p:sp>
          </mc:Fallback>
        </mc:AlternateContent>
        <p:cxnSp>
          <p:nvCxnSpPr>
            <p:cNvPr id="1263" name="直線矢印コネクタ 49">
              <a:extLst>
                <a:ext uri="{FF2B5EF4-FFF2-40B4-BE49-F238E27FC236}">
                  <a16:creationId xmlns:a16="http://schemas.microsoft.com/office/drawing/2014/main" id="{59D4EAD4-0315-1E99-51B8-0E57CFD454EC}"/>
                </a:ext>
              </a:extLst>
            </p:cNvPr>
            <p:cNvCxnSpPr>
              <a:cxnSpLocks noGrp="1" noRot="1" noMove="1" noResize="1" noEditPoints="1" noAdjustHandles="1" noChangeArrowheads="1" noChangeShapeType="1"/>
            </p:cNvCxnSpPr>
            <p:nvPr/>
          </p:nvCxnSpPr>
          <p:spPr>
            <a:xfrm>
              <a:off x="7990492" y="5767988"/>
              <a:ext cx="1284318" cy="0"/>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64" name="直線矢印コネクタ 51">
              <a:extLst>
                <a:ext uri="{FF2B5EF4-FFF2-40B4-BE49-F238E27FC236}">
                  <a16:creationId xmlns:a16="http://schemas.microsoft.com/office/drawing/2014/main" id="{4AEFFEFD-1D87-5FF5-A9C0-61089C6581BF}"/>
                </a:ext>
              </a:extLst>
            </p:cNvPr>
            <p:cNvCxnSpPr>
              <a:cxnSpLocks noGrp="1" noRot="1" noMove="1" noResize="1" noEditPoints="1" noAdjustHandles="1" noChangeArrowheads="1" noChangeShapeType="1"/>
            </p:cNvCxnSpPr>
            <p:nvPr/>
          </p:nvCxnSpPr>
          <p:spPr>
            <a:xfrm flipH="1">
              <a:off x="8750434" y="3704914"/>
              <a:ext cx="52437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5" name="直線矢印コネクタ 55">
              <a:extLst>
                <a:ext uri="{FF2B5EF4-FFF2-40B4-BE49-F238E27FC236}">
                  <a16:creationId xmlns:a16="http://schemas.microsoft.com/office/drawing/2014/main" id="{1379C897-2A6F-35E4-0AEB-3EDE3B975864}"/>
                </a:ext>
              </a:extLst>
            </p:cNvPr>
            <p:cNvCxnSpPr>
              <a:cxnSpLocks noGrp="1" noRot="1" noMove="1" noResize="1" noEditPoints="1" noAdjustHandles="1" noChangeArrowheads="1" noChangeShapeType="1"/>
            </p:cNvCxnSpPr>
            <p:nvPr/>
          </p:nvCxnSpPr>
          <p:spPr>
            <a:xfrm>
              <a:off x="9274810" y="3704914"/>
              <a:ext cx="0" cy="2039700"/>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6" name="直線矢印コネクタ 59">
              <a:extLst>
                <a:ext uri="{FF2B5EF4-FFF2-40B4-BE49-F238E27FC236}">
                  <a16:creationId xmlns:a16="http://schemas.microsoft.com/office/drawing/2014/main" id="{3C3EA528-A586-1150-0DA6-4170832A260D}"/>
                </a:ext>
              </a:extLst>
            </p:cNvPr>
            <p:cNvCxnSpPr>
              <a:cxnSpLocks noGrp="1" noRot="1" noMove="1" noResize="1" noEditPoints="1" noAdjustHandles="1" noChangeArrowheads="1" noChangeShapeType="1"/>
            </p:cNvCxnSpPr>
            <p:nvPr/>
          </p:nvCxnSpPr>
          <p:spPr>
            <a:xfrm>
              <a:off x="2529730" y="3746621"/>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7" name="直線矢印コネクタ 61">
              <a:extLst>
                <a:ext uri="{FF2B5EF4-FFF2-40B4-BE49-F238E27FC236}">
                  <a16:creationId xmlns:a16="http://schemas.microsoft.com/office/drawing/2014/main" id="{30580EE6-85A1-9A06-27FE-32B23D0FD0C1}"/>
                </a:ext>
              </a:extLst>
            </p:cNvPr>
            <p:cNvCxnSpPr>
              <a:cxnSpLocks noGrp="1" noRot="1" noMove="1" noResize="1" noEditPoints="1" noAdjustHandles="1" noChangeArrowheads="1" noChangeShapeType="1"/>
            </p:cNvCxnSpPr>
            <p:nvPr/>
          </p:nvCxnSpPr>
          <p:spPr>
            <a:xfrm>
              <a:off x="2940377" y="3772132"/>
              <a:ext cx="0" cy="1978624"/>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8" name="直線矢印コネクタ 62">
              <a:extLst>
                <a:ext uri="{FF2B5EF4-FFF2-40B4-BE49-F238E27FC236}">
                  <a16:creationId xmlns:a16="http://schemas.microsoft.com/office/drawing/2014/main" id="{452103A1-AC8E-B48D-AD7D-B7F628621F6B}"/>
                </a:ext>
              </a:extLst>
            </p:cNvPr>
            <p:cNvCxnSpPr>
              <a:cxnSpLocks noGrp="1" noRot="1" noMove="1" noResize="1" noEditPoints="1" noAdjustHandles="1" noChangeArrowheads="1" noChangeShapeType="1"/>
              <a:endCxn id="1249" idx="1"/>
            </p:cNvCxnSpPr>
            <p:nvPr/>
          </p:nvCxnSpPr>
          <p:spPr>
            <a:xfrm>
              <a:off x="2940379" y="5767988"/>
              <a:ext cx="672473"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69" name="テキスト ボックス 78">
              <a:extLst>
                <a:ext uri="{FF2B5EF4-FFF2-40B4-BE49-F238E27FC236}">
                  <a16:creationId xmlns:a16="http://schemas.microsoft.com/office/drawing/2014/main" id="{0B40039F-7219-DCC3-ABD3-976F0638C715}"/>
                </a:ext>
              </a:extLst>
            </p:cNvPr>
            <p:cNvSpPr txBox="1">
              <a:spLocks noGrp="1" noRot="1" noMove="1" noResize="1" noEditPoints="1" noAdjustHandles="1" noChangeArrowheads="1" noChangeShapeType="1"/>
            </p:cNvSpPr>
            <p:nvPr/>
          </p:nvSpPr>
          <p:spPr>
            <a:xfrm>
              <a:off x="4857748" y="4580518"/>
              <a:ext cx="2135573" cy="369332"/>
            </a:xfrm>
            <a:prstGeom prst="rect">
              <a:avLst/>
            </a:prstGeom>
            <a:noFill/>
          </p:spPr>
          <p:txBody>
            <a:bodyPr wrap="square">
              <a:spAutoFit/>
            </a:bodyPr>
            <a:lstStyle/>
            <a:p>
              <a:r>
                <a:rPr lang="en-US" altLang="ja-JP" b="1" dirty="0"/>
                <a:t>Approximation</a:t>
              </a:r>
              <a:endParaRPr lang="ja-JP" altLang="en-US"/>
            </a:p>
          </p:txBody>
        </p:sp>
        <p:sp>
          <p:nvSpPr>
            <p:cNvPr id="1270" name="テキスト ボックス 85">
              <a:extLst>
                <a:ext uri="{FF2B5EF4-FFF2-40B4-BE49-F238E27FC236}">
                  <a16:creationId xmlns:a16="http://schemas.microsoft.com/office/drawing/2014/main" id="{4798B4A6-C0ED-3DE1-6255-990C6C617556}"/>
                </a:ext>
              </a:extLst>
            </p:cNvPr>
            <p:cNvSpPr txBox="1">
              <a:spLocks noGrp="1" noRot="1" noMove="1" noResize="1" noEditPoints="1" noAdjustHandles="1" noChangeArrowheads="1" noChangeShapeType="1"/>
            </p:cNvSpPr>
            <p:nvPr/>
          </p:nvSpPr>
          <p:spPr>
            <a:xfrm>
              <a:off x="7712662" y="5831431"/>
              <a:ext cx="1773407" cy="369332"/>
            </a:xfrm>
            <a:prstGeom prst="rect">
              <a:avLst/>
            </a:prstGeom>
            <a:noFill/>
          </p:spPr>
          <p:txBody>
            <a:bodyPr wrap="square">
              <a:spAutoFit/>
            </a:bodyPr>
            <a:lstStyle/>
            <a:p>
              <a:r>
                <a:rPr lang="en-US" altLang="ja-JP" b="1" dirty="0"/>
                <a:t>NN Learning</a:t>
              </a:r>
              <a:endParaRPr lang="ja-JP" altLang="en-US"/>
            </a:p>
          </p:txBody>
        </p:sp>
      </p:grpSp>
      <p:sp>
        <p:nvSpPr>
          <p:cNvPr id="27" name="TextBox 26">
            <a:extLst>
              <a:ext uri="{FF2B5EF4-FFF2-40B4-BE49-F238E27FC236}">
                <a16:creationId xmlns:a16="http://schemas.microsoft.com/office/drawing/2014/main" id="{72398C09-FCBC-1B4C-6612-8535B5265216}"/>
              </a:ext>
            </a:extLst>
          </p:cNvPr>
          <p:cNvSpPr txBox="1">
            <a:spLocks noGrp="1" noRot="1" noMove="1" noResize="1" noEditPoints="1" noAdjustHandles="1" noChangeArrowheads="1" noChangeShapeType="1"/>
          </p:cNvSpPr>
          <p:nvPr/>
        </p:nvSpPr>
        <p:spPr>
          <a:xfrm>
            <a:off x="900726" y="288124"/>
            <a:ext cx="6399509" cy="584775"/>
          </a:xfrm>
          <a:prstGeom prst="rect">
            <a:avLst/>
          </a:prstGeom>
          <a:noFill/>
        </p:spPr>
        <p:txBody>
          <a:bodyPr wrap="none">
            <a:spAutoFit/>
          </a:bodyPr>
          <a:lstStyle/>
          <a:p>
            <a:r>
              <a:rPr lang="en-US" altLang="ja-JP" sz="3200" b="1" dirty="0">
                <a:solidFill>
                  <a:schemeClr val="tx2"/>
                </a:solidFill>
                <a:effectLst/>
                <a:latin typeface="Meiryo" panose="020B0604030504040204" pitchFamily="34" charset="-128"/>
                <a:ea typeface="Meiryo" panose="020B0604030504040204" pitchFamily="34" charset="-128"/>
              </a:rPr>
              <a:t>CPHS Camp 2024.11.24−25 </a:t>
            </a:r>
          </a:p>
        </p:txBody>
      </p:sp>
      <p:sp>
        <p:nvSpPr>
          <p:cNvPr id="809" name="Rectangle 808">
            <a:extLst>
              <a:ext uri="{FF2B5EF4-FFF2-40B4-BE49-F238E27FC236}">
                <a16:creationId xmlns:a16="http://schemas.microsoft.com/office/drawing/2014/main" id="{353604F2-9416-4331-F48F-82CAB9342BCE}"/>
              </a:ext>
            </a:extLst>
          </p:cNvPr>
          <p:cNvSpPr>
            <a:spLocks noGrp="1" noRot="1" noMove="1" noResize="1" noEditPoints="1" noAdjustHandles="1" noChangeArrowheads="1" noChangeShapeType="1"/>
          </p:cNvSpPr>
          <p:nvPr/>
        </p:nvSpPr>
        <p:spPr>
          <a:xfrm>
            <a:off x="936000" y="38359047"/>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31" name="TextBox 430">
            <a:extLst>
              <a:ext uri="{FF2B5EF4-FFF2-40B4-BE49-F238E27FC236}">
                <a16:creationId xmlns:a16="http://schemas.microsoft.com/office/drawing/2014/main" id="{BEA175EA-548C-B7F5-F886-B8632D37E1C0}"/>
              </a:ext>
            </a:extLst>
          </p:cNvPr>
          <p:cNvSpPr txBox="1">
            <a:spLocks noGrp="1" noRot="1" noMove="1" noResize="1" noEditPoints="1" noAdjustHandles="1" noChangeArrowheads="1" noChangeShapeType="1"/>
          </p:cNvSpPr>
          <p:nvPr/>
        </p:nvSpPr>
        <p:spPr>
          <a:xfrm>
            <a:off x="1287753" y="38489744"/>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結論</a:t>
            </a:r>
            <a:endParaRPr lang="en-JP" b="1" dirty="0">
              <a:solidFill>
                <a:schemeClr val="bg1"/>
              </a:solidFill>
              <a:latin typeface="Meiryo" panose="020B0604030504040204" pitchFamily="34" charset="-128"/>
              <a:ea typeface="Meiryo" panose="020B0604030504040204" pitchFamily="34" charset="-128"/>
            </a:endParaRPr>
          </a:p>
        </p:txBody>
      </p:sp>
      <p:sp>
        <p:nvSpPr>
          <p:cNvPr id="810" name="TextBox 809">
            <a:extLst>
              <a:ext uri="{FF2B5EF4-FFF2-40B4-BE49-F238E27FC236}">
                <a16:creationId xmlns:a16="http://schemas.microsoft.com/office/drawing/2014/main" id="{10E31FB4-AC5D-D813-6A03-AC5EACB6FC07}"/>
              </a:ext>
            </a:extLst>
          </p:cNvPr>
          <p:cNvSpPr txBox="1">
            <a:spLocks noGrp="1" noRot="1" noMove="1" noResize="1" noEditPoints="1" noAdjustHandles="1" noChangeArrowheads="1" noChangeShapeType="1"/>
          </p:cNvSpPr>
          <p:nvPr/>
        </p:nvSpPr>
        <p:spPr>
          <a:xfrm>
            <a:off x="1397896" y="39359251"/>
            <a:ext cx="27563144" cy="162198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本研究では，新たなグルコース-インスリン動態モデルとして提案したSSOGMMに対してモード推定器を構築することで，観測可能なデータ（血糖値，インスリン，食事データ）のみからパラメータ推定を行う方策を提案した．パラメータ推定の数値実験により，観測可能なデータのみからSSOGMMのパラメータ同定が可能であることを示した．ただし，本実験では観測値に含まれるノイズは考慮しておらず，また限定的なシナリオでの実験にとどまる．現実に則した複雑な問題設定への拡張が必要である．</a:t>
            </a:r>
            <a:endParaRPr lang="en-JP" sz="1100" dirty="0">
              <a:latin typeface="Meiryo" panose="020B0604030504040204" pitchFamily="34" charset="-128"/>
              <a:ea typeface="Meiryo" panose="020B0604030504040204" pitchFamily="34" charset="-128"/>
            </a:endParaRPr>
          </a:p>
        </p:txBody>
      </p:sp>
      <p:cxnSp>
        <p:nvCxnSpPr>
          <p:cNvPr id="812" name="Straight Connector 811">
            <a:extLst>
              <a:ext uri="{FF2B5EF4-FFF2-40B4-BE49-F238E27FC236}">
                <a16:creationId xmlns:a16="http://schemas.microsoft.com/office/drawing/2014/main" id="{86417438-4592-B31D-9AC5-39850E7BFE7F}"/>
              </a:ext>
            </a:extLst>
          </p:cNvPr>
          <p:cNvCxnSpPr>
            <a:cxnSpLocks noGrp="1" noRot="1" noMove="1" noResize="1" noEditPoints="1" noAdjustHandles="1" noChangeArrowheads="1" noChangeShapeType="1"/>
          </p:cNvCxnSpPr>
          <p:nvPr/>
        </p:nvCxnSpPr>
        <p:spPr>
          <a:xfrm>
            <a:off x="-393420" y="42947042"/>
            <a:ext cx="29987631" cy="0"/>
          </a:xfrm>
          <a:prstGeom prst="line">
            <a:avLst/>
          </a:prstGeom>
          <a:ln w="57150">
            <a:solidFill>
              <a:schemeClr val="tx2"/>
            </a:solidFill>
          </a:ln>
        </p:spPr>
        <p:style>
          <a:lnRef idx="2">
            <a:schemeClr val="accent1"/>
          </a:lnRef>
          <a:fillRef idx="0">
            <a:schemeClr val="accent1"/>
          </a:fillRef>
          <a:effectRef idx="1">
            <a:schemeClr val="accent1"/>
          </a:effectRef>
          <a:fontRef idx="minor">
            <a:schemeClr val="tx1"/>
          </a:fontRef>
        </p:style>
      </p:cxnSp>
      <p:pic>
        <p:nvPicPr>
          <p:cNvPr id="813" name="Picture 812">
            <a:extLst>
              <a:ext uri="{FF2B5EF4-FFF2-40B4-BE49-F238E27FC236}">
                <a16:creationId xmlns:a16="http://schemas.microsoft.com/office/drawing/2014/main" id="{7F4D73B4-C2C2-E23F-DEC9-39896D1E3EDB}"/>
              </a:ext>
            </a:extLst>
          </p:cNvPr>
          <p:cNvPicPr>
            <a:picLocks noGrp="1" noRot="1" noChangeAspect="1" noMove="1" noResize="1" noEditPoints="1" noAdjustHandles="1" noChangeArrowheads="1" noChangeShapeType="1" noCrop="1"/>
          </p:cNvPicPr>
          <p:nvPr/>
        </p:nvPicPr>
        <p:blipFill>
          <a:blip r:embed="rId60"/>
          <a:srcRect l="-2045" t="5886" r="3288" b="7089"/>
          <a:stretch/>
        </p:blipFill>
        <p:spPr>
          <a:xfrm>
            <a:off x="25028920" y="2642941"/>
            <a:ext cx="2273657" cy="963967"/>
          </a:xfrm>
          <a:prstGeom prst="rect">
            <a:avLst/>
          </a:prstGeom>
        </p:spPr>
      </p:pic>
      <p:pic>
        <p:nvPicPr>
          <p:cNvPr id="1125" name="Picture 1124">
            <a:extLst>
              <a:ext uri="{FF2B5EF4-FFF2-40B4-BE49-F238E27FC236}">
                <a16:creationId xmlns:a16="http://schemas.microsoft.com/office/drawing/2014/main" id="{54D91035-7DF2-9A33-EEC2-E896B8D0E275}"/>
              </a:ext>
            </a:extLst>
          </p:cNvPr>
          <p:cNvPicPr>
            <a:picLocks noGrp="1" noRot="1" noChangeAspect="1" noMove="1" noResize="1" noEditPoints="1" noAdjustHandles="1" noChangeArrowheads="1" noChangeShapeType="1" noCrop="1"/>
          </p:cNvPicPr>
          <p:nvPr/>
        </p:nvPicPr>
        <p:blipFill>
          <a:blip r:embed="rId61"/>
          <a:srcRect l="18808" t="11782" r="19538" b="15716"/>
          <a:stretch/>
        </p:blipFill>
        <p:spPr>
          <a:xfrm>
            <a:off x="27661854" y="2360964"/>
            <a:ext cx="1309200" cy="1302427"/>
          </a:xfrm>
          <a:prstGeom prst="rect">
            <a:avLst/>
          </a:prstGeom>
        </p:spPr>
      </p:pic>
      <p:sp>
        <p:nvSpPr>
          <p:cNvPr id="1279" name="TextBox 1278">
            <a:extLst>
              <a:ext uri="{FF2B5EF4-FFF2-40B4-BE49-F238E27FC236}">
                <a16:creationId xmlns:a16="http://schemas.microsoft.com/office/drawing/2014/main" id="{4FEA152F-E0C1-D2A0-0603-8B2E1C08C6D8}"/>
              </a:ext>
            </a:extLst>
          </p:cNvPr>
          <p:cNvSpPr txBox="1">
            <a:spLocks noGrp="1" noRot="1" noMove="1" noResize="1" noEditPoints="1" noAdjustHandles="1" noChangeArrowheads="1" noChangeShapeType="1"/>
          </p:cNvSpPr>
          <p:nvPr/>
        </p:nvSpPr>
        <p:spPr>
          <a:xfrm>
            <a:off x="1032563" y="41100136"/>
            <a:ext cx="26490670" cy="1661993"/>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a:t>
            </a:r>
            <a:r>
              <a:rPr lang="en-US" sz="1600" b="0" i="0" dirty="0" err="1">
                <a:solidFill>
                  <a:srgbClr val="1B1B1B"/>
                </a:solidFill>
                <a:effectLst/>
                <a:latin typeface="Roboto Mono Web"/>
              </a:rPr>
              <a:t>Cobelli</a:t>
            </a:r>
            <a:r>
              <a:rPr lang="en-US" sz="1600" b="0" i="0" dirty="0">
                <a:solidFill>
                  <a:srgbClr val="1B1B1B"/>
                </a:solidFill>
                <a:effectLst/>
                <a:latin typeface="Roboto Mono Web"/>
              </a:rPr>
              <a:t>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br>
              <a:rPr kumimoji="1" lang="en-US" altLang="ja-JP" sz="1600" dirty="0">
                <a:solidFill>
                  <a:schemeClr val="bg2">
                    <a:lumMod val="25000"/>
                  </a:schemeClr>
                </a:solidFill>
                <a:latin typeface="Meiryo" panose="020B0604030504040204" pitchFamily="34" charset="-128"/>
                <a:ea typeface="Meiryo" panose="020B0604030504040204" pitchFamily="34" charset="-128"/>
              </a:rPr>
            </a:br>
            <a:r>
              <a:rPr kumimoji="1" lang="en-US" altLang="ja-JP" sz="1600" dirty="0">
                <a:solidFill>
                  <a:schemeClr val="bg2">
                    <a:lumMod val="25000"/>
                  </a:schemeClr>
                </a:solidFill>
                <a:latin typeface="Meiryo" panose="020B0604030504040204" pitchFamily="34" charset="-128"/>
                <a:ea typeface="Meiryo" panose="020B0604030504040204" pitchFamily="34" charset="-128"/>
              </a:rPr>
              <a:t>[2]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グルコース</a:t>
            </a:r>
            <a:r>
              <a:rPr kumimoji="1" lang="en-US" altLang="ja-JP" sz="1600" dirty="0">
                <a:solidFill>
                  <a:schemeClr val="bg2">
                    <a:lumMod val="25000"/>
                  </a:schemeClr>
                </a:solidFill>
                <a:latin typeface="Meiryo" panose="020B0604030504040204" pitchFamily="34" charset="-128"/>
                <a:ea typeface="Meiryo" panose="020B0604030504040204" pitchFamily="34" charset="-128"/>
              </a:rPr>
              <a:t>–</a:t>
            </a:r>
            <a:r>
              <a:rPr kumimoji="1" lang="ja-JP" altLang="en-US" sz="1600">
                <a:solidFill>
                  <a:schemeClr val="bg2">
                    <a:lumMod val="25000"/>
                  </a:schemeClr>
                </a:solidFill>
                <a:latin typeface="Meiryo" panose="020B0604030504040204" pitchFamily="34" charset="-128"/>
                <a:ea typeface="Meiryo" panose="020B0604030504040204" pitchFamily="34" charset="-128"/>
              </a:rPr>
              <a:t>インスリン動態切り換えモデルの構築およびパラメータ推定に関する考察</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第</a:t>
            </a:r>
            <a:r>
              <a:rPr kumimoji="1" lang="en-US" altLang="ja-JP" sz="1600" dirty="0">
                <a:solidFill>
                  <a:schemeClr val="bg2">
                    <a:lumMod val="25000"/>
                  </a:schemeClr>
                </a:solidFill>
                <a:latin typeface="Meiryo" panose="020B0604030504040204" pitchFamily="34" charset="-128"/>
                <a:ea typeface="Meiryo" panose="020B0604030504040204" pitchFamily="34" charset="-128"/>
              </a:rPr>
              <a:t>11</a:t>
            </a:r>
            <a:r>
              <a:rPr kumimoji="1" lang="ja-JP" altLang="en-US" sz="1600">
                <a:solidFill>
                  <a:schemeClr val="bg2">
                    <a:lumMod val="25000"/>
                  </a:schemeClr>
                </a:solidFill>
                <a:latin typeface="Meiryo" panose="020B0604030504040204" pitchFamily="34" charset="-128"/>
                <a:ea typeface="Meiryo" panose="020B0604030504040204" pitchFamily="34" charset="-128"/>
              </a:rPr>
              <a:t>回計測自動制御学会制御部門マルチシンポジウム</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(2024)</a:t>
            </a:r>
          </a:p>
          <a:p>
            <a:r>
              <a:rPr kumimoji="1" lang="en-US" altLang="ja-JP" sz="1600" dirty="0">
                <a:solidFill>
                  <a:schemeClr val="bg2">
                    <a:lumMod val="25000"/>
                  </a:schemeClr>
                </a:solidFill>
                <a:latin typeface="Meiryo" panose="020B0604030504040204" pitchFamily="34" charset="-128"/>
                <a:ea typeface="Meiryo" panose="020B0604030504040204" pitchFamily="34" charset="-128"/>
              </a:rPr>
              <a:t>[3] </a:t>
            </a:r>
            <a:r>
              <a:rPr lang="en-US" sz="1600" dirty="0">
                <a:solidFill>
                  <a:schemeClr val="bg2">
                    <a:lumMod val="25000"/>
                  </a:schemeClr>
                </a:solidFill>
                <a:latin typeface="Meiryo" panose="020B0604030504040204" pitchFamily="34" charset="-128"/>
                <a:ea typeface="Meiryo" panose="020B0604030504040204" pitchFamily="34" charset="-128"/>
              </a:rPr>
              <a:t>Mohammad </a:t>
            </a:r>
            <a:r>
              <a:rPr lang="en-US" sz="1600" dirty="0" err="1">
                <a:solidFill>
                  <a:schemeClr val="bg2">
                    <a:lumMod val="25000"/>
                  </a:schemeClr>
                </a:solidFill>
                <a:latin typeface="Meiryo" panose="020B0604030504040204" pitchFamily="34" charset="-128"/>
                <a:ea typeface="Meiryo" panose="020B0604030504040204" pitchFamily="34" charset="-128"/>
              </a:rPr>
              <a:t>Hadigol</a:t>
            </a:r>
            <a:r>
              <a:rPr lang="en-US" sz="1600" dirty="0">
                <a:solidFill>
                  <a:schemeClr val="bg2">
                    <a:lumMod val="25000"/>
                  </a:schemeClr>
                </a:solidFill>
                <a:latin typeface="Meiryo" panose="020B0604030504040204" pitchFamily="34" charset="-128"/>
                <a:ea typeface="Meiryo" panose="020B0604030504040204" pitchFamily="34" charset="-128"/>
              </a:rPr>
              <a:t>, Alireza </a:t>
            </a:r>
            <a:r>
              <a:rPr lang="en-US" sz="1600" dirty="0" err="1">
                <a:solidFill>
                  <a:schemeClr val="bg2">
                    <a:lumMod val="25000"/>
                  </a:schemeClr>
                </a:solidFill>
                <a:latin typeface="Meiryo" panose="020B0604030504040204" pitchFamily="34" charset="-128"/>
                <a:ea typeface="Meiryo" panose="020B0604030504040204" pitchFamily="34" charset="-128"/>
              </a:rPr>
              <a:t>Doostan</a:t>
            </a:r>
            <a:r>
              <a:rPr lang="en-US" sz="1600" dirty="0">
                <a:solidFill>
                  <a:schemeClr val="bg2">
                    <a:lumMod val="25000"/>
                  </a:schemeClr>
                </a:solidFill>
                <a:latin typeface="Meiryo" panose="020B0604030504040204" pitchFamily="34" charset="-128"/>
                <a:ea typeface="Meiryo" panose="020B0604030504040204" pitchFamily="34" charset="-128"/>
              </a:rPr>
              <a:t>:  Least squares polynomial chaos expansion: A review of sampling strategies, Computer Methods in Applied Mechanics and Engineering (2018)</a:t>
            </a:r>
            <a:endParaRPr kumimoji="1" lang="en-US" altLang="ja-JP" sz="1600" dirty="0">
              <a:solidFill>
                <a:schemeClr val="bg2">
                  <a:lumMod val="25000"/>
                </a:schemeClr>
              </a:solidFill>
              <a:latin typeface="Meiryo" panose="020B0604030504040204" pitchFamily="34" charset="-128"/>
              <a:ea typeface="Meiryo" panose="020B0604030504040204" pitchFamily="34" charset="-128"/>
            </a:endParaRPr>
          </a:p>
          <a:p>
            <a:r>
              <a:rPr lang="en-US" altLang="ja-JP" sz="1600" dirty="0">
                <a:solidFill>
                  <a:schemeClr val="bg2">
                    <a:lumMod val="25000"/>
                  </a:schemeClr>
                </a:solidFill>
                <a:latin typeface="Meiryo" panose="020B0604030504040204" pitchFamily="34" charset="-128"/>
                <a:ea typeface="Meiryo" panose="020B0604030504040204" pitchFamily="34" charset="-128"/>
              </a:rPr>
              <a:t>[4]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切り換えシステムを用いた </a:t>
            </a:r>
            <a:r>
              <a:rPr lang="en-US" altLang="ja-JP" sz="1600" dirty="0">
                <a:solidFill>
                  <a:schemeClr val="bg2">
                    <a:lumMod val="25000"/>
                  </a:schemeClr>
                </a:solidFill>
                <a:latin typeface="Meiryo" panose="020B0604030504040204" pitchFamily="34" charset="-128"/>
                <a:ea typeface="Meiryo" panose="020B0604030504040204" pitchFamily="34" charset="-128"/>
              </a:rPr>
              <a:t>1 </a:t>
            </a:r>
            <a:r>
              <a:rPr lang="ja-JP" altLang="en-US" sz="1600">
                <a:solidFill>
                  <a:schemeClr val="bg2">
                    <a:lumMod val="25000"/>
                  </a:schemeClr>
                </a:solidFill>
                <a:latin typeface="Meiryo" panose="020B0604030504040204" pitchFamily="34" charset="-128"/>
                <a:ea typeface="Meiryo" panose="020B0604030504040204" pitchFamily="34" charset="-128"/>
              </a:rPr>
              <a:t>型糖尿病患者のグルコース</a:t>
            </a:r>
            <a:r>
              <a:rPr lang="en-US" altLang="ja-JP" sz="1600" dirty="0">
                <a:solidFill>
                  <a:schemeClr val="bg2">
                    <a:lumMod val="25000"/>
                  </a:schemeClr>
                </a:solidFill>
                <a:latin typeface="Meiryo" panose="020B0604030504040204" pitchFamily="34" charset="-128"/>
                <a:ea typeface="Meiryo" panose="020B0604030504040204" pitchFamily="34" charset="-128"/>
              </a:rPr>
              <a:t>–</a:t>
            </a:r>
            <a:r>
              <a:rPr lang="ja-JP" altLang="en-US" sz="1600">
                <a:solidFill>
                  <a:schemeClr val="bg2">
                    <a:lumMod val="25000"/>
                  </a:schemeClr>
                </a:solidFill>
                <a:latin typeface="Meiryo" panose="020B0604030504040204" pitchFamily="34" charset="-128"/>
                <a:ea typeface="Meiryo" panose="020B0604030504040204" pitchFamily="34" charset="-128"/>
              </a:rPr>
              <a:t>インスリン動態モデル</a:t>
            </a:r>
            <a:r>
              <a:rPr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計測自動制御学会論文集（</a:t>
            </a:r>
            <a:r>
              <a:rPr lang="en-US" altLang="ja-JP" sz="1600" dirty="0">
                <a:solidFill>
                  <a:schemeClr val="bg2">
                    <a:lumMod val="25000"/>
                  </a:schemeClr>
                </a:solidFill>
                <a:latin typeface="Meiryo" panose="020B0604030504040204" pitchFamily="34" charset="-128"/>
                <a:ea typeface="Meiryo" panose="020B0604030504040204" pitchFamily="34" charset="-128"/>
              </a:rPr>
              <a:t>2025</a:t>
            </a:r>
            <a:r>
              <a:rPr lang="ja-JP" altLang="en-US" sz="1600">
                <a:solidFill>
                  <a:schemeClr val="bg2">
                    <a:lumMod val="25000"/>
                  </a:schemeClr>
                </a:solidFill>
                <a:latin typeface="Meiryo" panose="020B0604030504040204" pitchFamily="34" charset="-128"/>
                <a:ea typeface="Meiryo" panose="020B0604030504040204" pitchFamily="34" charset="-128"/>
              </a:rPr>
              <a:t>年掲載予定）</a:t>
            </a:r>
            <a:endParaRPr lang="en-US" altLang="ja-JP" sz="1600" dirty="0">
              <a:solidFill>
                <a:schemeClr val="bg2">
                  <a:lumMod val="25000"/>
                </a:schemeClr>
              </a:solidFill>
              <a:latin typeface="Meiryo" panose="020B0604030504040204" pitchFamily="34" charset="-128"/>
              <a:ea typeface="Meiryo" panose="020B0604030504040204" pitchFamily="34" charset="-128"/>
            </a:endParaRPr>
          </a:p>
          <a:p>
            <a:endParaRPr lang="en-US" altLang="ja-JP" dirty="0">
              <a:latin typeface="Meiryo" panose="020B0604030504040204" pitchFamily="34" charset="-128"/>
              <a:ea typeface="Meiryo" panose="020B0604030504040204" pitchFamily="34" charset="-128"/>
            </a:endParaRPr>
          </a:p>
          <a:p>
            <a:endParaRPr lang="en-JP" dirty="0"/>
          </a:p>
        </p:txBody>
      </p:sp>
      <p:sp>
        <p:nvSpPr>
          <p:cNvPr id="1295" name="Rounded Rectangle 1294">
            <a:extLst>
              <a:ext uri="{FF2B5EF4-FFF2-40B4-BE49-F238E27FC236}">
                <a16:creationId xmlns:a16="http://schemas.microsoft.com/office/drawing/2014/main" id="{D284F4CD-4CFC-876D-1DEE-35CFA8B5A740}"/>
              </a:ext>
            </a:extLst>
          </p:cNvPr>
          <p:cNvSpPr>
            <a:spLocks noGrp="1" noRot="1" noMove="1" noResize="1" noEditPoints="1" noAdjustHandles="1" noChangeArrowheads="1" noChangeShapeType="1"/>
          </p:cNvSpPr>
          <p:nvPr/>
        </p:nvSpPr>
        <p:spPr>
          <a:xfrm>
            <a:off x="17088000" y="25818056"/>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6" name="Rounded Rectangle 1295">
            <a:extLst>
              <a:ext uri="{FF2B5EF4-FFF2-40B4-BE49-F238E27FC236}">
                <a16:creationId xmlns:a16="http://schemas.microsoft.com/office/drawing/2014/main" id="{15182B1C-E4F9-FAE5-26BA-DF3662C67135}"/>
              </a:ext>
            </a:extLst>
          </p:cNvPr>
          <p:cNvSpPr>
            <a:spLocks noGrp="1" noRot="1" noMove="1" noResize="1" noEditPoints="1" noAdjustHandles="1" noChangeArrowheads="1" noChangeShapeType="1"/>
          </p:cNvSpPr>
          <p:nvPr/>
        </p:nvSpPr>
        <p:spPr>
          <a:xfrm>
            <a:off x="21292067"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7" name="Rounded Rectangle 1296">
            <a:extLst>
              <a:ext uri="{FF2B5EF4-FFF2-40B4-BE49-F238E27FC236}">
                <a16:creationId xmlns:a16="http://schemas.microsoft.com/office/drawing/2014/main" id="{A52ABA83-257B-3FDD-5DA3-022C24BF281F}"/>
              </a:ext>
            </a:extLst>
          </p:cNvPr>
          <p:cNvSpPr>
            <a:spLocks noGrp="1" noRot="1" noMove="1" noResize="1" noEditPoints="1" noAdjustHandles="1" noChangeArrowheads="1" noChangeShapeType="1"/>
          </p:cNvSpPr>
          <p:nvPr/>
        </p:nvSpPr>
        <p:spPr>
          <a:xfrm>
            <a:off x="26011103"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4" name="Rounded Rectangle 1293">
            <a:extLst>
              <a:ext uri="{FF2B5EF4-FFF2-40B4-BE49-F238E27FC236}">
                <a16:creationId xmlns:a16="http://schemas.microsoft.com/office/drawing/2014/main" id="{EA55701C-1D1C-B8BC-2AF5-B79480EF76F4}"/>
              </a:ext>
            </a:extLst>
          </p:cNvPr>
          <p:cNvSpPr>
            <a:spLocks noGrp="1" noRot="1" noMove="1" noResize="1" noEditPoints="1" noAdjustHandles="1" noChangeArrowheads="1" noChangeShapeType="1"/>
          </p:cNvSpPr>
          <p:nvPr/>
        </p:nvSpPr>
        <p:spPr>
          <a:xfrm>
            <a:off x="16051601" y="25581119"/>
            <a:ext cx="12723172" cy="10989298"/>
          </a:xfrm>
          <a:prstGeom prst="roundRect">
            <a:avLst>
              <a:gd name="adj" fmla="val 205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293" name="Group 1292">
            <a:extLst>
              <a:ext uri="{FF2B5EF4-FFF2-40B4-BE49-F238E27FC236}">
                <a16:creationId xmlns:a16="http://schemas.microsoft.com/office/drawing/2014/main" id="{58C21FBC-C033-D13D-CECC-96734138DAE0}"/>
              </a:ext>
            </a:extLst>
          </p:cNvPr>
          <p:cNvGrpSpPr>
            <a:grpSpLocks noGrp="1" noUngrp="1" noRot="1" noMove="1" noResize="1"/>
          </p:cNvGrpSpPr>
          <p:nvPr/>
        </p:nvGrpSpPr>
        <p:grpSpPr>
          <a:xfrm>
            <a:off x="16145966" y="26549125"/>
            <a:ext cx="12499332" cy="6630939"/>
            <a:chOff x="15829486" y="30637374"/>
            <a:chExt cx="13138757" cy="6911049"/>
          </a:xfrm>
        </p:grpSpPr>
        <p:grpSp>
          <p:nvGrpSpPr>
            <p:cNvPr id="1286" name="Group 1285">
              <a:extLst>
                <a:ext uri="{FF2B5EF4-FFF2-40B4-BE49-F238E27FC236}">
                  <a16:creationId xmlns:a16="http://schemas.microsoft.com/office/drawing/2014/main" id="{5E0B8860-2504-EB90-C9E0-8D44545AA8FF}"/>
                </a:ext>
              </a:extLst>
            </p:cNvPr>
            <p:cNvGrpSpPr>
              <a:grpSpLocks noGrp="1" noUngrp="1" noRot="1" noMove="1" noResize="1"/>
            </p:cNvGrpSpPr>
            <p:nvPr/>
          </p:nvGrpSpPr>
          <p:grpSpPr>
            <a:xfrm>
              <a:off x="15866571" y="30637374"/>
              <a:ext cx="13060399" cy="3423062"/>
              <a:chOff x="15676269" y="21395593"/>
              <a:chExt cx="13060399" cy="3423062"/>
            </a:xfrm>
          </p:grpSpPr>
          <p:pic>
            <p:nvPicPr>
              <p:cNvPr id="1281" name="Picture 1280">
                <a:extLst>
                  <a:ext uri="{FF2B5EF4-FFF2-40B4-BE49-F238E27FC236}">
                    <a16:creationId xmlns:a16="http://schemas.microsoft.com/office/drawing/2014/main" id="{33F8DF43-620B-EC4F-5772-527794679C9E}"/>
                  </a:ext>
                </a:extLst>
              </p:cNvPr>
              <p:cNvPicPr>
                <a:picLocks noGrp="1" noRot="1" noChangeAspect="1" noMove="1" noResize="1" noEditPoints="1" noAdjustHandles="1" noChangeArrowheads="1" noChangeShapeType="1" noCrop="1"/>
              </p:cNvPicPr>
              <p:nvPr/>
            </p:nvPicPr>
            <p:blipFill>
              <a:blip r:embed="rId62"/>
              <a:stretch>
                <a:fillRect/>
              </a:stretch>
            </p:blipFill>
            <p:spPr>
              <a:xfrm>
                <a:off x="15676269" y="21395593"/>
                <a:ext cx="4343777" cy="3405521"/>
              </a:xfrm>
              <a:prstGeom prst="rect">
                <a:avLst/>
              </a:prstGeom>
            </p:spPr>
          </p:pic>
          <p:pic>
            <p:nvPicPr>
              <p:cNvPr id="1283" name="Picture 1282">
                <a:extLst>
                  <a:ext uri="{FF2B5EF4-FFF2-40B4-BE49-F238E27FC236}">
                    <a16:creationId xmlns:a16="http://schemas.microsoft.com/office/drawing/2014/main" id="{D18206EF-24CC-E014-FA6B-6B6D570A9AA2}"/>
                  </a:ext>
                </a:extLst>
              </p:cNvPr>
              <p:cNvPicPr>
                <a:picLocks noGrp="1" noRot="1" noChangeAspect="1" noMove="1" noResize="1" noEditPoints="1" noAdjustHandles="1" noChangeArrowheads="1" noChangeShapeType="1" noCrop="1"/>
              </p:cNvPicPr>
              <p:nvPr/>
            </p:nvPicPr>
            <p:blipFill>
              <a:blip r:embed="rId63"/>
              <a:stretch>
                <a:fillRect/>
              </a:stretch>
            </p:blipFill>
            <p:spPr>
              <a:xfrm>
                <a:off x="24378538" y="21401881"/>
                <a:ext cx="4358130" cy="3416774"/>
              </a:xfrm>
              <a:prstGeom prst="rect">
                <a:avLst/>
              </a:prstGeom>
            </p:spPr>
          </p:pic>
          <p:pic>
            <p:nvPicPr>
              <p:cNvPr id="1285" name="Picture 1284">
                <a:extLst>
                  <a:ext uri="{FF2B5EF4-FFF2-40B4-BE49-F238E27FC236}">
                    <a16:creationId xmlns:a16="http://schemas.microsoft.com/office/drawing/2014/main" id="{6A5864F9-9C1C-25B0-1AF9-FB0BC5F0C315}"/>
                  </a:ext>
                </a:extLst>
              </p:cNvPr>
              <p:cNvPicPr>
                <a:picLocks noGrp="1" noRot="1" noChangeAspect="1" noMove="1" noResize="1" noEditPoints="1" noAdjustHandles="1" noChangeArrowheads="1" noChangeShapeType="1" noCrop="1"/>
              </p:cNvPicPr>
              <p:nvPr/>
            </p:nvPicPr>
            <p:blipFill>
              <a:blip r:embed="rId64"/>
              <a:stretch>
                <a:fillRect/>
              </a:stretch>
            </p:blipFill>
            <p:spPr>
              <a:xfrm>
                <a:off x="20023086" y="21398708"/>
                <a:ext cx="4347990" cy="3408824"/>
              </a:xfrm>
              <a:prstGeom prst="rect">
                <a:avLst/>
              </a:prstGeom>
            </p:spPr>
          </p:pic>
        </p:grpSp>
        <p:pic>
          <p:nvPicPr>
            <p:cNvPr id="1288" name="Picture 1287">
              <a:extLst>
                <a:ext uri="{FF2B5EF4-FFF2-40B4-BE49-F238E27FC236}">
                  <a16:creationId xmlns:a16="http://schemas.microsoft.com/office/drawing/2014/main" id="{3BFEB0BF-8B76-0990-B1F8-E116B57F4262}"/>
                </a:ext>
              </a:extLst>
            </p:cNvPr>
            <p:cNvPicPr>
              <a:picLocks noGrp="1" noRot="1" noChangeAspect="1" noMove="1" noResize="1" noEditPoints="1" noAdjustHandles="1" noChangeArrowheads="1" noChangeShapeType="1" noCrop="1"/>
            </p:cNvPicPr>
            <p:nvPr/>
          </p:nvPicPr>
          <p:blipFill>
            <a:blip r:embed="rId65"/>
            <a:stretch>
              <a:fillRect/>
            </a:stretch>
          </p:blipFill>
          <p:spPr>
            <a:xfrm>
              <a:off x="24640309" y="34066264"/>
              <a:ext cx="4327934" cy="3482159"/>
            </a:xfrm>
            <a:prstGeom prst="rect">
              <a:avLst/>
            </a:prstGeom>
          </p:spPr>
        </p:pic>
        <p:pic>
          <p:nvPicPr>
            <p:cNvPr id="1290" name="Picture 1289">
              <a:extLst>
                <a:ext uri="{FF2B5EF4-FFF2-40B4-BE49-F238E27FC236}">
                  <a16:creationId xmlns:a16="http://schemas.microsoft.com/office/drawing/2014/main" id="{F077EB2F-7D40-096C-6791-1D89EDD03780}"/>
                </a:ext>
              </a:extLst>
            </p:cNvPr>
            <p:cNvPicPr>
              <a:picLocks noGrp="1" noRot="1" noChangeAspect="1" noMove="1" noResize="1" noEditPoints="1" noAdjustHandles="1" noChangeArrowheads="1" noChangeShapeType="1" noCrop="1"/>
            </p:cNvPicPr>
            <p:nvPr/>
          </p:nvPicPr>
          <p:blipFill>
            <a:blip r:embed="rId66"/>
            <a:stretch>
              <a:fillRect/>
            </a:stretch>
          </p:blipFill>
          <p:spPr>
            <a:xfrm>
              <a:off x="15829486" y="34066263"/>
              <a:ext cx="4481096" cy="3482159"/>
            </a:xfrm>
            <a:prstGeom prst="rect">
              <a:avLst/>
            </a:prstGeom>
          </p:spPr>
        </p:pic>
        <p:pic>
          <p:nvPicPr>
            <p:cNvPr id="1292" name="Picture 1291">
              <a:extLst>
                <a:ext uri="{FF2B5EF4-FFF2-40B4-BE49-F238E27FC236}">
                  <a16:creationId xmlns:a16="http://schemas.microsoft.com/office/drawing/2014/main" id="{0686D845-201F-2555-E621-3B5959D3709F}"/>
                </a:ext>
              </a:extLst>
            </p:cNvPr>
            <p:cNvPicPr>
              <a:picLocks noGrp="1" noRot="1" noChangeAspect="1" noMove="1" noResize="1" noEditPoints="1" noAdjustHandles="1" noChangeArrowheads="1" noChangeShapeType="1" noCrop="1"/>
            </p:cNvPicPr>
            <p:nvPr/>
          </p:nvPicPr>
          <p:blipFill>
            <a:blip r:embed="rId67"/>
            <a:stretch>
              <a:fillRect/>
            </a:stretch>
          </p:blipFill>
          <p:spPr>
            <a:xfrm>
              <a:off x="20310581" y="34066264"/>
              <a:ext cx="4329728" cy="3482159"/>
            </a:xfrm>
            <a:prstGeom prst="rect">
              <a:avLst/>
            </a:prstGeom>
          </p:spPr>
        </p:pic>
      </p:grpSp>
      <p:sp>
        <p:nvSpPr>
          <p:cNvPr id="1298" name="テキスト ボックス 6">
            <a:extLst>
              <a:ext uri="{FF2B5EF4-FFF2-40B4-BE49-F238E27FC236}">
                <a16:creationId xmlns:a16="http://schemas.microsoft.com/office/drawing/2014/main" id="{98F98A99-4BA8-A1DA-E432-DC0E657B0DC5}"/>
              </a:ext>
            </a:extLst>
          </p:cNvPr>
          <p:cNvSpPr txBox="1">
            <a:spLocks noGrp="1" noRot="1" noMove="1" noResize="1" noEditPoints="1" noAdjustHandles="1" noChangeArrowheads="1" noChangeShapeType="1"/>
          </p:cNvSpPr>
          <p:nvPr/>
        </p:nvSpPr>
        <p:spPr>
          <a:xfrm>
            <a:off x="17798696" y="26160928"/>
            <a:ext cx="1680425"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299" name="テキスト ボックス 6">
            <a:extLst>
              <a:ext uri="{FF2B5EF4-FFF2-40B4-BE49-F238E27FC236}">
                <a16:creationId xmlns:a16="http://schemas.microsoft.com/office/drawing/2014/main" id="{29E4BDC7-B2C8-5BE6-BDA6-AD56C27AF63E}"/>
              </a:ext>
            </a:extLst>
          </p:cNvPr>
          <p:cNvSpPr txBox="1">
            <a:spLocks noGrp="1" noRot="1" noMove="1" noResize="1" noEditPoints="1" noAdjustHandles="1" noChangeArrowheads="1" noChangeShapeType="1"/>
          </p:cNvSpPr>
          <p:nvPr/>
        </p:nvSpPr>
        <p:spPr>
          <a:xfrm>
            <a:off x="21951647" y="26172143"/>
            <a:ext cx="1662459"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0" name="テキスト ボックス 6">
            <a:extLst>
              <a:ext uri="{FF2B5EF4-FFF2-40B4-BE49-F238E27FC236}">
                <a16:creationId xmlns:a16="http://schemas.microsoft.com/office/drawing/2014/main" id="{ED4ABD31-55A7-EB3C-5B1F-BF4DAE2D4BFA}"/>
              </a:ext>
            </a:extLst>
          </p:cNvPr>
          <p:cNvSpPr txBox="1">
            <a:spLocks noGrp="1" noRot="1" noMove="1" noResize="1" noEditPoints="1" noAdjustHandles="1" noChangeArrowheads="1" noChangeShapeType="1"/>
          </p:cNvSpPr>
          <p:nvPr/>
        </p:nvSpPr>
        <p:spPr>
          <a:xfrm>
            <a:off x="25956323" y="26185957"/>
            <a:ext cx="1698177"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1" name="テキスト ボックス 6">
            <a:extLst>
              <a:ext uri="{FF2B5EF4-FFF2-40B4-BE49-F238E27FC236}">
                <a16:creationId xmlns:a16="http://schemas.microsoft.com/office/drawing/2014/main" id="{BDC2F498-6F2F-A422-CBCD-43C4480CB868}"/>
              </a:ext>
            </a:extLst>
          </p:cNvPr>
          <p:cNvSpPr txBox="1">
            <a:spLocks noGrp="1" noRot="1" noMove="1" noResize="1" noEditPoints="1" noAdjustHandles="1" noChangeArrowheads="1" noChangeShapeType="1"/>
          </p:cNvSpPr>
          <p:nvPr/>
        </p:nvSpPr>
        <p:spPr>
          <a:xfrm>
            <a:off x="18863720" y="25654660"/>
            <a:ext cx="7194226" cy="561074"/>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推定結果（</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Subject: 51</a:t>
            </a:r>
            <a:r>
              <a:rPr kumimoji="1" lang="ja-JP" altLang="en-US" sz="3200" b="1">
                <a:solidFill>
                  <a:schemeClr val="accent1">
                    <a:lumMod val="50000"/>
                  </a:schemeClr>
                </a:solidFill>
                <a:latin typeface="Meiryo" panose="020B0604030504040204" pitchFamily="34" charset="-128"/>
                <a:ea typeface="Meiryo" panose="020B0604030504040204" pitchFamily="34" charset="-128"/>
              </a:rPr>
              <a:t>）</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17" name="テキスト ボックス 6">
            <a:extLst>
              <a:ext uri="{FF2B5EF4-FFF2-40B4-BE49-F238E27FC236}">
                <a16:creationId xmlns:a16="http://schemas.microsoft.com/office/drawing/2014/main" id="{B7FFD97E-CFE3-782E-33A5-5F98E8D84848}"/>
              </a:ext>
            </a:extLst>
          </p:cNvPr>
          <p:cNvSpPr txBox="1">
            <a:spLocks noGrp="1" noRot="1" noMove="1" noResize="1" noEditPoints="1" noAdjustHandles="1" noChangeArrowheads="1" noChangeShapeType="1"/>
          </p:cNvSpPr>
          <p:nvPr/>
        </p:nvSpPr>
        <p:spPr>
          <a:xfrm>
            <a:off x="17551466" y="33580946"/>
            <a:ext cx="10263219" cy="954107"/>
          </a:xfrm>
          <a:prstGeom prst="rect">
            <a:avLst/>
          </a:prstGeom>
          <a:noFill/>
        </p:spPr>
        <p:txBody>
          <a:bodyPr wrap="square" rtlCol="0">
            <a:spAutoFit/>
          </a:bodyPr>
          <a:lstStyle/>
          <a:p>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2800" b="1">
                <a:solidFill>
                  <a:schemeClr val="accent1">
                    <a:lumMod val="50000"/>
                  </a:schemeClr>
                </a:solidFill>
                <a:latin typeface="Meiryo" panose="020B0604030504040204" pitchFamily="34" charset="-128"/>
                <a:ea typeface="Meiryo" panose="020B0604030504040204" pitchFamily="34" charset="-128"/>
              </a:rPr>
              <a:t>各モード推定器を用いた場合の血糖値の</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RMSE (mg/dl)  </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03" name="TextBox 1302">
                <a:extLst>
                  <a:ext uri="{FF2B5EF4-FFF2-40B4-BE49-F238E27FC236}">
                    <a16:creationId xmlns:a16="http://schemas.microsoft.com/office/drawing/2014/main" id="{F32015E2-6297-E050-BF54-2AFB2A803DCD}"/>
                  </a:ext>
                </a:extLst>
              </p:cNvPr>
              <p:cNvSpPr txBox="1">
                <a:spLocks noGrp="1" noRot="1" noMove="1" noResize="1" noEditPoints="1" noAdjustHandles="1" noChangeArrowheads="1" noChangeShapeType="1"/>
              </p:cNvSpPr>
              <p:nvPr/>
            </p:nvSpPr>
            <p:spPr>
              <a:xfrm>
                <a:off x="6376692" y="24350387"/>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xmlns="">
          <p:sp>
            <p:nvSpPr>
              <p:cNvPr id="1303" name="TextBox 1302">
                <a:extLst>
                  <a:ext uri="{FF2B5EF4-FFF2-40B4-BE49-F238E27FC236}">
                    <a16:creationId xmlns:a16="http://schemas.microsoft.com/office/drawing/2014/main" id="{F32015E2-6297-E050-BF54-2AFB2A803DCD}"/>
                  </a:ext>
                </a:extLst>
              </p:cNvPr>
              <p:cNvSpPr txBox="1">
                <a:spLocks noGrp="1" noRot="1" noChangeAspect="1" noMove="1" noResize="1" noEditPoints="1" noAdjustHandles="1" noChangeArrowheads="1" noChangeShapeType="1" noTextEdit="1"/>
              </p:cNvSpPr>
              <p:nvPr/>
            </p:nvSpPr>
            <p:spPr>
              <a:xfrm>
                <a:off x="6376692" y="24350387"/>
                <a:ext cx="716175" cy="523220"/>
              </a:xfrm>
              <a:prstGeom prst="rect">
                <a:avLst/>
              </a:prstGeom>
              <a:blipFill>
                <a:blip r:embed="rId68"/>
                <a:stretch>
                  <a:fillRect l="-1754" b="-952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04" name="TextBox 1303">
                <a:extLst>
                  <a:ext uri="{FF2B5EF4-FFF2-40B4-BE49-F238E27FC236}">
                    <a16:creationId xmlns:a16="http://schemas.microsoft.com/office/drawing/2014/main" id="{550960DA-8EB5-73A3-15CF-52AD215AED80}"/>
                  </a:ext>
                </a:extLst>
              </p:cNvPr>
              <p:cNvSpPr txBox="1">
                <a:spLocks noGrp="1" noRot="1" noMove="1" noResize="1" noEditPoints="1" noAdjustHandles="1" noChangeArrowheads="1" noChangeShapeType="1"/>
              </p:cNvSpPr>
              <p:nvPr/>
            </p:nvSpPr>
            <p:spPr>
              <a:xfrm>
                <a:off x="6375986" y="25652630"/>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xmlns="">
          <p:sp>
            <p:nvSpPr>
              <p:cNvPr id="1304" name="TextBox 1303">
                <a:extLst>
                  <a:ext uri="{FF2B5EF4-FFF2-40B4-BE49-F238E27FC236}">
                    <a16:creationId xmlns:a16="http://schemas.microsoft.com/office/drawing/2014/main" id="{550960DA-8EB5-73A3-15CF-52AD215AED80}"/>
                  </a:ext>
                </a:extLst>
              </p:cNvPr>
              <p:cNvSpPr txBox="1">
                <a:spLocks noGrp="1" noRot="1" noChangeAspect="1" noMove="1" noResize="1" noEditPoints="1" noAdjustHandles="1" noChangeArrowheads="1" noChangeShapeType="1" noTextEdit="1"/>
              </p:cNvSpPr>
              <p:nvPr/>
            </p:nvSpPr>
            <p:spPr>
              <a:xfrm>
                <a:off x="6375986" y="25652630"/>
                <a:ext cx="716175" cy="523220"/>
              </a:xfrm>
              <a:prstGeom prst="rect">
                <a:avLst/>
              </a:prstGeom>
              <a:blipFill>
                <a:blip r:embed="rId69"/>
                <a:stretch>
                  <a:fillRect l="-3509" b="-9302"/>
                </a:stretch>
              </a:blipFill>
            </p:spPr>
            <p:txBody>
              <a:bodyPr/>
              <a:lstStyle/>
              <a:p>
                <a:r>
                  <a:rPr lang="en-JP">
                    <a:noFill/>
                  </a:rPr>
                  <a:t> </a:t>
                </a:r>
              </a:p>
            </p:txBody>
          </p:sp>
        </mc:Fallback>
      </mc:AlternateContent>
      <p:sp>
        <p:nvSpPr>
          <p:cNvPr id="1278" name="TextBox 1277">
            <a:extLst>
              <a:ext uri="{FF2B5EF4-FFF2-40B4-BE49-F238E27FC236}">
                <a16:creationId xmlns:a16="http://schemas.microsoft.com/office/drawing/2014/main" id="{E732D960-9003-D19D-B856-0B102280D467}"/>
              </a:ext>
            </a:extLst>
          </p:cNvPr>
          <p:cNvSpPr txBox="1">
            <a:spLocks noGrp="1" noRot="1" noMove="1" noResize="1" noEditPoints="1" noAdjustHandles="1" noChangeArrowheads="1" noChangeShapeType="1"/>
          </p:cNvSpPr>
          <p:nvPr/>
        </p:nvSpPr>
        <p:spPr>
          <a:xfrm>
            <a:off x="16431537" y="24346708"/>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日分の仮想的な入出力データ</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人分を</a:t>
            </a: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モデルにより生成</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非線形計画ソルバー</a:t>
            </a:r>
            <a:r>
              <a:rPr kumimoji="1" lang="en-US" altLang="ja-JP" sz="2800" dirty="0">
                <a:latin typeface="Meiryo" panose="020B0604030504040204" pitchFamily="34" charset="-128"/>
                <a:ea typeface="Meiryo" panose="020B0604030504040204" pitchFamily="34" charset="-128"/>
              </a:rPr>
              <a:t> </a:t>
            </a:r>
            <a:r>
              <a:rPr kumimoji="1" lang="en-US" altLang="ja-JP" sz="2800" dirty="0" err="1">
                <a:latin typeface="Meiryo" panose="020B0604030504040204" pitchFamily="34" charset="-128"/>
                <a:ea typeface="Meiryo" panose="020B0604030504040204" pitchFamily="34" charset="-128"/>
              </a:rPr>
              <a:t>CasADi</a:t>
            </a:r>
            <a:r>
              <a:rPr kumimoji="1" lang="en-US" altLang="ja-JP" sz="2800" dirty="0">
                <a:latin typeface="Meiryo" panose="020B0604030504040204" pitchFamily="34" charset="-128"/>
                <a:ea typeface="Meiryo" panose="020B0604030504040204" pitchFamily="34" charset="-128"/>
              </a:rPr>
              <a:t>/IPOPT </a:t>
            </a:r>
            <a:r>
              <a:rPr kumimoji="1" lang="ja-JP" altLang="en-US" sz="2800">
                <a:latin typeface="Meiryo" panose="020B0604030504040204" pitchFamily="34" charset="-128"/>
                <a:ea typeface="Meiryo" panose="020B0604030504040204" pitchFamily="34" charset="-128"/>
              </a:rPr>
              <a:t>を用いて</a:t>
            </a:r>
            <a:r>
              <a:rPr kumimoji="1" lang="en-US" altLang="ja-JP" sz="2800" dirty="0">
                <a:latin typeface="Meiryo" panose="020B0604030504040204" pitchFamily="34" charset="-128"/>
                <a:ea typeface="Meiryo" panose="020B0604030504040204" pitchFamily="34" charset="-128"/>
              </a:rPr>
              <a:t>SSOGMM</a:t>
            </a:r>
            <a:r>
              <a:rPr kumimoji="1" lang="ja-JP" altLang="en-US" sz="2800">
                <a:latin typeface="Meiryo" panose="020B0604030504040204" pitchFamily="34" charset="-128"/>
                <a:ea typeface="Meiryo" panose="020B0604030504040204" pitchFamily="34" charset="-128"/>
              </a:rPr>
              <a:t>のパラメータ推定</a:t>
            </a:r>
            <a:endParaRPr lang="en-JP" sz="1100" dirty="0">
              <a:latin typeface="Meiryo" panose="020B0604030504040204" pitchFamily="34" charset="-128"/>
              <a:ea typeface="Meiryo" panose="020B0604030504040204" pitchFamily="34" charset="-128"/>
            </a:endParaRPr>
          </a:p>
        </p:txBody>
      </p:sp>
      <p:sp>
        <p:nvSpPr>
          <p:cNvPr id="1305" name="TextBox 1304">
            <a:extLst>
              <a:ext uri="{FF2B5EF4-FFF2-40B4-BE49-F238E27FC236}">
                <a16:creationId xmlns:a16="http://schemas.microsoft.com/office/drawing/2014/main" id="{FE78438E-BBC7-6E7A-E1CD-520A4E898146}"/>
              </a:ext>
            </a:extLst>
          </p:cNvPr>
          <p:cNvSpPr txBox="1">
            <a:spLocks noGrp="1" noRot="1" noMove="1" noResize="1" noEditPoints="1" noAdjustHandles="1" noChangeArrowheads="1" noChangeShapeType="1"/>
          </p:cNvSpPr>
          <p:nvPr/>
        </p:nvSpPr>
        <p:spPr>
          <a:xfrm>
            <a:off x="16107675" y="23791572"/>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パラメータ推定実験</a:t>
            </a:r>
            <a:endParaRPr lang="en-JP" sz="2000" dirty="0">
              <a:solidFill>
                <a:schemeClr val="tx2"/>
              </a:solidFill>
            </a:endParaRPr>
          </a:p>
        </p:txBody>
      </p:sp>
      <p:cxnSp>
        <p:nvCxnSpPr>
          <p:cNvPr id="1306" name="直線コネクタ 3">
            <a:extLst>
              <a:ext uri="{FF2B5EF4-FFF2-40B4-BE49-F238E27FC236}">
                <a16:creationId xmlns:a16="http://schemas.microsoft.com/office/drawing/2014/main" id="{86DA4C48-C3C7-CD1F-8767-6E31AC29606A}"/>
              </a:ext>
            </a:extLst>
          </p:cNvPr>
          <p:cNvCxnSpPr>
            <a:cxnSpLocks noGrp="1" noRot="1" noMove="1" noResize="1" noEditPoints="1" noAdjustHandles="1" noChangeArrowheads="1" noChangeShapeType="1"/>
          </p:cNvCxnSpPr>
          <p:nvPr/>
        </p:nvCxnSpPr>
        <p:spPr>
          <a:xfrm>
            <a:off x="16011533" y="23767375"/>
            <a:ext cx="0" cy="17408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2" name="TextBox 1311">
                <a:extLst>
                  <a:ext uri="{FF2B5EF4-FFF2-40B4-BE49-F238E27FC236}">
                    <a16:creationId xmlns:a16="http://schemas.microsoft.com/office/drawing/2014/main" id="{C8F1984F-F124-6D2B-E67F-E66623701BD3}"/>
                  </a:ext>
                </a:extLst>
              </p:cNvPr>
              <p:cNvSpPr txBox="1">
                <a:spLocks noGrp="1" noRot="1" noMove="1" noResize="1" noEditPoints="1" noAdjustHandles="1" noChangeArrowheads="1" noChangeShapeType="1"/>
              </p:cNvSpPr>
              <p:nvPr/>
            </p:nvSpPr>
            <p:spPr>
              <a:xfrm>
                <a:off x="3726277" y="234287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312" name="TextBox 1311">
                <a:extLst>
                  <a:ext uri="{FF2B5EF4-FFF2-40B4-BE49-F238E27FC236}">
                    <a16:creationId xmlns:a16="http://schemas.microsoft.com/office/drawing/2014/main" id="{C8F1984F-F124-6D2B-E67F-E66623701BD3}"/>
                  </a:ext>
                </a:extLst>
              </p:cNvPr>
              <p:cNvSpPr txBox="1">
                <a:spLocks noGrp="1" noRot="1" noChangeAspect="1" noMove="1" noResize="1" noEditPoints="1" noAdjustHandles="1" noChangeArrowheads="1" noChangeShapeType="1" noTextEdit="1"/>
              </p:cNvSpPr>
              <p:nvPr/>
            </p:nvSpPr>
            <p:spPr>
              <a:xfrm>
                <a:off x="3726277" y="23428719"/>
                <a:ext cx="737707" cy="407099"/>
              </a:xfrm>
              <a:prstGeom prst="rect">
                <a:avLst/>
              </a:prstGeom>
              <a:blipFill>
                <a:blip r:embed="rId70"/>
                <a:stretch>
                  <a:fillRect r="-7966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13" name="TextBox 1312">
                <a:extLst>
                  <a:ext uri="{FF2B5EF4-FFF2-40B4-BE49-F238E27FC236}">
                    <a16:creationId xmlns:a16="http://schemas.microsoft.com/office/drawing/2014/main" id="{9D5C4706-FC6D-EE0B-32F6-A585C7EB36BA}"/>
                  </a:ext>
                </a:extLst>
              </p:cNvPr>
              <p:cNvSpPr txBox="1">
                <a:spLocks noGrp="1" noRot="1" noMove="1" noResize="1" noEditPoints="1" noAdjustHandles="1" noChangeArrowheads="1" noChangeShapeType="1"/>
              </p:cNvSpPr>
              <p:nvPr/>
            </p:nvSpPr>
            <p:spPr>
              <a:xfrm>
                <a:off x="4417653" y="28112231"/>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313" name="TextBox 1312">
                <a:extLst>
                  <a:ext uri="{FF2B5EF4-FFF2-40B4-BE49-F238E27FC236}">
                    <a16:creationId xmlns:a16="http://schemas.microsoft.com/office/drawing/2014/main" id="{9D5C4706-FC6D-EE0B-32F6-A585C7EB36BA}"/>
                  </a:ext>
                </a:extLst>
              </p:cNvPr>
              <p:cNvSpPr txBox="1">
                <a:spLocks noGrp="1" noRot="1" noChangeAspect="1" noMove="1" noResize="1" noEditPoints="1" noAdjustHandles="1" noChangeArrowheads="1" noChangeShapeType="1" noTextEdit="1"/>
              </p:cNvSpPr>
              <p:nvPr/>
            </p:nvSpPr>
            <p:spPr>
              <a:xfrm>
                <a:off x="4417653" y="28112231"/>
                <a:ext cx="737707" cy="407099"/>
              </a:xfrm>
              <a:prstGeom prst="rect">
                <a:avLst/>
              </a:prstGeom>
              <a:blipFill>
                <a:blip r:embed="rId71"/>
                <a:stretch>
                  <a:fillRect r="-7966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14" name="TextBox 1313">
                <a:extLst>
                  <a:ext uri="{FF2B5EF4-FFF2-40B4-BE49-F238E27FC236}">
                    <a16:creationId xmlns:a16="http://schemas.microsoft.com/office/drawing/2014/main" id="{3D54CCFE-D0D3-BE79-49A2-68C7EB467E18}"/>
                  </a:ext>
                </a:extLst>
              </p:cNvPr>
              <p:cNvSpPr txBox="1">
                <a:spLocks noGrp="1" noRot="1" noMove="1" noResize="1" noEditPoints="1" noAdjustHandles="1" noChangeArrowheads="1" noChangeShapeType="1"/>
              </p:cNvSpPr>
              <p:nvPr/>
            </p:nvSpPr>
            <p:spPr>
              <a:xfrm>
                <a:off x="6265180" y="28900084"/>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xmlns="">
          <p:sp>
            <p:nvSpPr>
              <p:cNvPr id="1314" name="TextBox 1313">
                <a:extLst>
                  <a:ext uri="{FF2B5EF4-FFF2-40B4-BE49-F238E27FC236}">
                    <a16:creationId xmlns:a16="http://schemas.microsoft.com/office/drawing/2014/main" id="{3D54CCFE-D0D3-BE79-49A2-68C7EB467E18}"/>
                  </a:ext>
                </a:extLst>
              </p:cNvPr>
              <p:cNvSpPr txBox="1">
                <a:spLocks noGrp="1" noRot="1" noChangeAspect="1" noMove="1" noResize="1" noEditPoints="1" noAdjustHandles="1" noChangeArrowheads="1" noChangeShapeType="1" noTextEdit="1"/>
              </p:cNvSpPr>
              <p:nvPr/>
            </p:nvSpPr>
            <p:spPr>
              <a:xfrm>
                <a:off x="6265180" y="28900084"/>
                <a:ext cx="716175" cy="523220"/>
              </a:xfrm>
              <a:prstGeom prst="rect">
                <a:avLst/>
              </a:prstGeom>
              <a:blipFill>
                <a:blip r:embed="rId72"/>
                <a:stretch>
                  <a:fillRect l="-1754" b="-952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15" name="TextBox 1314">
                <a:extLst>
                  <a:ext uri="{FF2B5EF4-FFF2-40B4-BE49-F238E27FC236}">
                    <a16:creationId xmlns:a16="http://schemas.microsoft.com/office/drawing/2014/main" id="{3237B433-606C-D7A5-64F9-482F9E3B7646}"/>
                  </a:ext>
                </a:extLst>
              </p:cNvPr>
              <p:cNvSpPr txBox="1">
                <a:spLocks noGrp="1" noRot="1" noMove="1" noResize="1" noEditPoints="1" noAdjustHandles="1" noChangeArrowheads="1" noChangeShapeType="1"/>
              </p:cNvSpPr>
              <p:nvPr/>
            </p:nvSpPr>
            <p:spPr>
              <a:xfrm>
                <a:off x="6398288" y="30157723"/>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xmlns="">
          <p:sp>
            <p:nvSpPr>
              <p:cNvPr id="1315" name="TextBox 1314">
                <a:extLst>
                  <a:ext uri="{FF2B5EF4-FFF2-40B4-BE49-F238E27FC236}">
                    <a16:creationId xmlns:a16="http://schemas.microsoft.com/office/drawing/2014/main" id="{3237B433-606C-D7A5-64F9-482F9E3B7646}"/>
                  </a:ext>
                </a:extLst>
              </p:cNvPr>
              <p:cNvSpPr txBox="1">
                <a:spLocks noGrp="1" noRot="1" noChangeAspect="1" noMove="1" noResize="1" noEditPoints="1" noAdjustHandles="1" noChangeArrowheads="1" noChangeShapeType="1" noTextEdit="1"/>
              </p:cNvSpPr>
              <p:nvPr/>
            </p:nvSpPr>
            <p:spPr>
              <a:xfrm>
                <a:off x="6398288" y="30157723"/>
                <a:ext cx="716175" cy="523220"/>
              </a:xfrm>
              <a:prstGeom prst="rect">
                <a:avLst/>
              </a:prstGeom>
              <a:blipFill>
                <a:blip r:embed="rId73"/>
                <a:stretch>
                  <a:fillRect l="-3509" b="-11905"/>
                </a:stretch>
              </a:blipFill>
            </p:spPr>
            <p:txBody>
              <a:bodyPr/>
              <a:lstStyle/>
              <a:p>
                <a:r>
                  <a:rPr lang="en-JP">
                    <a:noFill/>
                  </a:rPr>
                  <a:t> </a:t>
                </a:r>
              </a:p>
            </p:txBody>
          </p:sp>
        </mc:Fallback>
      </mc:AlternateContent>
      <p:pic>
        <p:nvPicPr>
          <p:cNvPr id="1316" name="Picture 1315">
            <a:extLst>
              <a:ext uri="{FF2B5EF4-FFF2-40B4-BE49-F238E27FC236}">
                <a16:creationId xmlns:a16="http://schemas.microsoft.com/office/drawing/2014/main" id="{D03D147D-1AC2-7459-F1BF-7E0F564A7AD9}"/>
              </a:ext>
            </a:extLst>
          </p:cNvPr>
          <p:cNvPicPr>
            <a:picLocks noGrp="1" noRot="1" noChangeAspect="1" noMove="1" noResize="1" noEditPoints="1" noAdjustHandles="1" noChangeArrowheads="1" noChangeShapeType="1" noCrop="1"/>
          </p:cNvPicPr>
          <p:nvPr/>
        </p:nvPicPr>
        <p:blipFill>
          <a:blip r:embed="rId74"/>
          <a:stretch>
            <a:fillRect/>
          </a:stretch>
        </p:blipFill>
        <p:spPr>
          <a:xfrm>
            <a:off x="16265673" y="33987233"/>
            <a:ext cx="12180693" cy="2186740"/>
          </a:xfrm>
          <a:prstGeom prst="rect">
            <a:avLst/>
          </a:prstGeom>
        </p:spPr>
      </p:pic>
      <p:sp>
        <p:nvSpPr>
          <p:cNvPr id="1318" name="TextBox 1317">
            <a:extLst>
              <a:ext uri="{FF2B5EF4-FFF2-40B4-BE49-F238E27FC236}">
                <a16:creationId xmlns:a16="http://schemas.microsoft.com/office/drawing/2014/main" id="{30E5DD2D-28D8-3D8C-ABEE-88DEF529C746}"/>
              </a:ext>
            </a:extLst>
          </p:cNvPr>
          <p:cNvSpPr txBox="1">
            <a:spLocks noGrp="1" noRot="1" noMove="1" noResize="1" noEditPoints="1" noAdjustHandles="1" noChangeArrowheads="1" noChangeShapeType="1"/>
          </p:cNvSpPr>
          <p:nvPr/>
        </p:nvSpPr>
        <p:spPr>
          <a:xfrm>
            <a:off x="16021138" y="36670091"/>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Case1, Case2, Case3 </a:t>
            </a:r>
            <a:r>
              <a:rPr kumimoji="1" lang="ja-JP" altLang="en-US" sz="2800">
                <a:latin typeface="Meiryo" panose="020B0604030504040204" pitchFamily="34" charset="-128"/>
                <a:ea typeface="Meiryo" panose="020B0604030504040204" pitchFamily="34" charset="-128"/>
              </a:rPr>
              <a:t>のいずれにおいても，</a:t>
            </a:r>
            <a:r>
              <a:rPr kumimoji="1" lang="ja-JP" altLang="en-US" sz="2800" b="1">
                <a:latin typeface="Meiryo" panose="020B0604030504040204" pitchFamily="34" charset="-128"/>
                <a:ea typeface="Meiryo" panose="020B0604030504040204" pitchFamily="34" charset="-128"/>
              </a:rPr>
              <a:t>高い精度で同定が可能</a:t>
            </a:r>
            <a:endParaRPr kumimoji="1" lang="en-US" altLang="ja-JP" sz="2800" b="1"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特に，</a:t>
            </a:r>
            <a:r>
              <a:rPr kumimoji="1" lang="en-US" altLang="ja-JP" sz="2800" dirty="0">
                <a:latin typeface="Meiryo" panose="020B0604030504040204" pitchFamily="34" charset="-128"/>
                <a:ea typeface="Meiryo" panose="020B0604030504040204" pitchFamily="34" charset="-128"/>
              </a:rPr>
              <a:t>Case3</a:t>
            </a:r>
            <a:r>
              <a:rPr kumimoji="1" lang="ja-JP" altLang="en-US" sz="2800">
                <a:latin typeface="Meiryo" panose="020B0604030504040204" pitchFamily="34" charset="-128"/>
                <a:ea typeface="Meiryo" panose="020B0604030504040204" pitchFamily="34" charset="-128"/>
              </a:rPr>
              <a:t>ではモードの推定性能の向上により</a:t>
            </a:r>
            <a:r>
              <a:rPr kumimoji="1" lang="en-US" altLang="ja-JP" sz="2800" dirty="0">
                <a:latin typeface="Meiryo" panose="020B0604030504040204" pitchFamily="34" charset="-128"/>
                <a:ea typeface="Meiryo" panose="020B0604030504040204" pitchFamily="34" charset="-128"/>
              </a:rPr>
              <a:t>RMSE</a:t>
            </a:r>
            <a:r>
              <a:rPr kumimoji="1" lang="ja-JP" altLang="en-US" sz="2800">
                <a:latin typeface="Meiryo" panose="020B0604030504040204" pitchFamily="34" charset="-128"/>
                <a:ea typeface="Meiryo" panose="020B0604030504040204" pitchFamily="34" charset="-128"/>
              </a:rPr>
              <a:t>が最小となる</a:t>
            </a:r>
            <a:endParaRPr kumimoji="1" lang="en-US" altLang="ja-JP" sz="2800" dirty="0">
              <a:latin typeface="Meiryo" panose="020B0604030504040204" pitchFamily="34" charset="-128"/>
              <a:ea typeface="Meiryo" panose="020B0604030504040204" pitchFamily="34" charset="-128"/>
            </a:endParaRPr>
          </a:p>
        </p:txBody>
      </p:sp>
      <p:sp>
        <p:nvSpPr>
          <p:cNvPr id="1323" name="TextBox 1322">
            <a:extLst>
              <a:ext uri="{FF2B5EF4-FFF2-40B4-BE49-F238E27FC236}">
                <a16:creationId xmlns:a16="http://schemas.microsoft.com/office/drawing/2014/main" id="{30A1E373-F3B3-DD40-0E2A-DC5740EFE690}"/>
              </a:ext>
            </a:extLst>
          </p:cNvPr>
          <p:cNvSpPr txBox="1">
            <a:spLocks noGrp="1" noRot="1" noMove="1" noResize="1" noEditPoints="1" noAdjustHandles="1" noChangeArrowheads="1" noChangeShapeType="1"/>
          </p:cNvSpPr>
          <p:nvPr/>
        </p:nvSpPr>
        <p:spPr>
          <a:xfrm>
            <a:off x="16107675" y="18326033"/>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モード推定</a:t>
            </a:r>
            <a:endParaRPr lang="en-JP" sz="2000" dirty="0">
              <a:solidFill>
                <a:schemeClr val="tx2"/>
              </a:solidFill>
            </a:endParaRPr>
          </a:p>
        </p:txBody>
      </p:sp>
      <p:cxnSp>
        <p:nvCxnSpPr>
          <p:cNvPr id="1324" name="直線コネクタ 3">
            <a:extLst>
              <a:ext uri="{FF2B5EF4-FFF2-40B4-BE49-F238E27FC236}">
                <a16:creationId xmlns:a16="http://schemas.microsoft.com/office/drawing/2014/main" id="{7452F6A4-A9D6-AFFA-2763-588DA9C5C446}"/>
              </a:ext>
            </a:extLst>
          </p:cNvPr>
          <p:cNvCxnSpPr>
            <a:cxnSpLocks noGrp="1" noRot="1" noMove="1" noResize="1" noEditPoints="1" noAdjustHandles="1" noChangeArrowheads="1" noChangeShapeType="1"/>
          </p:cNvCxnSpPr>
          <p:nvPr/>
        </p:nvCxnSpPr>
        <p:spPr>
          <a:xfrm>
            <a:off x="16011533" y="18301836"/>
            <a:ext cx="0" cy="11841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27" name="TextBox 1326">
            <a:extLst>
              <a:ext uri="{FF2B5EF4-FFF2-40B4-BE49-F238E27FC236}">
                <a16:creationId xmlns:a16="http://schemas.microsoft.com/office/drawing/2014/main" id="{D799EF19-10E8-2FAE-F67E-0257F2C499AC}"/>
              </a:ext>
            </a:extLst>
          </p:cNvPr>
          <p:cNvSpPr txBox="1">
            <a:spLocks noGrp="1" noRot="1" noMove="1" noResize="1" noEditPoints="1" noAdjustHandles="1" noChangeArrowheads="1" noChangeShapeType="1"/>
          </p:cNvSpPr>
          <p:nvPr/>
        </p:nvSpPr>
        <p:spPr>
          <a:xfrm>
            <a:off x="16431537" y="18860308"/>
            <a:ext cx="12421470" cy="587853"/>
          </a:xfrm>
          <a:prstGeom prst="rect">
            <a:avLst/>
          </a:prstGeom>
          <a:noFill/>
        </p:spPr>
        <p:txBody>
          <a:bodyPr wrap="square" rtlCol="0">
            <a:spAutoFit/>
          </a:bodyPr>
          <a:lstStyle/>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テストデータ正解率</a:t>
            </a:r>
            <a:r>
              <a:rPr kumimoji="1" lang="en-US" altLang="ja-JP" sz="2800" dirty="0">
                <a:latin typeface="Meiryo" panose="020B0604030504040204" pitchFamily="34" charset="-128"/>
                <a:ea typeface="Meiryo" panose="020B0604030504040204" pitchFamily="34" charset="-128"/>
              </a:rPr>
              <a:t>  </a:t>
            </a:r>
            <a:r>
              <a:rPr kumimoji="1" lang="en-JP" altLang="ja-JP" sz="2800" dirty="0">
                <a:latin typeface="Meiryo" panose="020B0604030504040204" pitchFamily="34" charset="-128"/>
                <a:ea typeface="Meiryo" panose="020B0604030504040204" pitchFamily="34" charset="-128"/>
              </a:rPr>
              <a:t>Case1: 99.06%, Case2: 99.26%, Case3:99.47%</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28" name="TextBox 1327">
                <a:extLst>
                  <a:ext uri="{FF2B5EF4-FFF2-40B4-BE49-F238E27FC236}">
                    <a16:creationId xmlns:a16="http://schemas.microsoft.com/office/drawing/2014/main" id="{029FB8CC-187D-89D6-ACD3-4A6035324F7A}"/>
                  </a:ext>
                </a:extLst>
              </p:cNvPr>
              <p:cNvSpPr txBox="1">
                <a:spLocks noGrp="1" noRot="1" noMove="1" noResize="1" noEditPoints="1" noAdjustHandles="1" noChangeArrowheads="1" noChangeShapeType="1"/>
              </p:cNvSpPr>
              <p:nvPr/>
            </p:nvSpPr>
            <p:spPr>
              <a:xfrm>
                <a:off x="6990353" y="2348378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1328" name="TextBox 1327">
                <a:extLst>
                  <a:ext uri="{FF2B5EF4-FFF2-40B4-BE49-F238E27FC236}">
                    <a16:creationId xmlns:a16="http://schemas.microsoft.com/office/drawing/2014/main" id="{029FB8CC-187D-89D6-ACD3-4A6035324F7A}"/>
                  </a:ext>
                </a:extLst>
              </p:cNvPr>
              <p:cNvSpPr txBox="1">
                <a:spLocks noGrp="1" noRot="1" noChangeAspect="1" noMove="1" noResize="1" noEditPoints="1" noAdjustHandles="1" noChangeArrowheads="1" noChangeShapeType="1" noTextEdit="1"/>
              </p:cNvSpPr>
              <p:nvPr/>
            </p:nvSpPr>
            <p:spPr>
              <a:xfrm>
                <a:off x="6990353" y="23483784"/>
                <a:ext cx="737707" cy="400110"/>
              </a:xfrm>
              <a:prstGeom prst="rect">
                <a:avLst/>
              </a:prstGeom>
              <a:blipFill>
                <a:blip r:embed="rId75"/>
                <a:stretch>
                  <a:fillRect t="-3030" r="-3220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30" name="TextBox 1329">
                <a:extLst>
                  <a:ext uri="{FF2B5EF4-FFF2-40B4-BE49-F238E27FC236}">
                    <a16:creationId xmlns:a16="http://schemas.microsoft.com/office/drawing/2014/main" id="{21F006A5-BB89-3C34-FDBE-CD7327B93EAB}"/>
                  </a:ext>
                </a:extLst>
              </p:cNvPr>
              <p:cNvSpPr txBox="1">
                <a:spLocks noGrp="1" noRot="1" noMove="1" noResize="1" noEditPoints="1" noAdjustHandles="1" noChangeArrowheads="1" noChangeShapeType="1"/>
              </p:cNvSpPr>
              <p:nvPr/>
            </p:nvSpPr>
            <p:spPr>
              <a:xfrm>
                <a:off x="9867368" y="28814067"/>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1330" name="TextBox 1329">
                <a:extLst>
                  <a:ext uri="{FF2B5EF4-FFF2-40B4-BE49-F238E27FC236}">
                    <a16:creationId xmlns:a16="http://schemas.microsoft.com/office/drawing/2014/main" id="{21F006A5-BB89-3C34-FDBE-CD7327B93EAB}"/>
                  </a:ext>
                </a:extLst>
              </p:cNvPr>
              <p:cNvSpPr txBox="1">
                <a:spLocks noGrp="1" noRot="1" noChangeAspect="1" noMove="1" noResize="1" noEditPoints="1" noAdjustHandles="1" noChangeArrowheads="1" noChangeShapeType="1" noTextEdit="1"/>
              </p:cNvSpPr>
              <p:nvPr/>
            </p:nvSpPr>
            <p:spPr>
              <a:xfrm>
                <a:off x="9867368" y="28814067"/>
                <a:ext cx="737707" cy="400110"/>
              </a:xfrm>
              <a:prstGeom prst="rect">
                <a:avLst/>
              </a:prstGeom>
              <a:blipFill>
                <a:blip r:embed="rId76"/>
                <a:stretch>
                  <a:fillRect t="-3030" r="-30508"/>
                </a:stretch>
              </a:blipFill>
            </p:spPr>
            <p:txBody>
              <a:bodyPr/>
              <a:lstStyle/>
              <a:p>
                <a:r>
                  <a:rPr lang="en-JP">
                    <a:noFill/>
                  </a:rPr>
                  <a:t> </a:t>
                </a:r>
              </a:p>
            </p:txBody>
          </p:sp>
        </mc:Fallback>
      </mc:AlternateContent>
      <p:grpSp>
        <p:nvGrpSpPr>
          <p:cNvPr id="1339" name="Group 1338">
            <a:extLst>
              <a:ext uri="{FF2B5EF4-FFF2-40B4-BE49-F238E27FC236}">
                <a16:creationId xmlns:a16="http://schemas.microsoft.com/office/drawing/2014/main" id="{5B07D07F-E06B-55C6-8B8B-BD709FE714CA}"/>
              </a:ext>
            </a:extLst>
          </p:cNvPr>
          <p:cNvGrpSpPr>
            <a:grpSpLocks noGrp="1" noUngrp="1" noRot="1" noMove="1" noResize="1"/>
          </p:cNvGrpSpPr>
          <p:nvPr/>
        </p:nvGrpSpPr>
        <p:grpSpPr>
          <a:xfrm>
            <a:off x="15991214" y="19566085"/>
            <a:ext cx="12792508" cy="3958171"/>
            <a:chOff x="15829486" y="22757440"/>
            <a:chExt cx="12576387" cy="3958171"/>
          </a:xfrm>
        </p:grpSpPr>
        <p:sp>
          <p:nvSpPr>
            <p:cNvPr id="1337" name="Rounded Rectangle 1336">
              <a:extLst>
                <a:ext uri="{FF2B5EF4-FFF2-40B4-BE49-F238E27FC236}">
                  <a16:creationId xmlns:a16="http://schemas.microsoft.com/office/drawing/2014/main" id="{4B750845-C25D-B36A-4700-5D39AE36CD06}"/>
                </a:ext>
              </a:extLst>
            </p:cNvPr>
            <p:cNvSpPr>
              <a:spLocks noGrp="1" noRot="1" noMove="1" noResize="1" noEditPoints="1" noAdjustHandles="1" noChangeArrowheads="1" noChangeShapeType="1"/>
            </p:cNvSpPr>
            <p:nvPr/>
          </p:nvSpPr>
          <p:spPr>
            <a:xfrm>
              <a:off x="15829486" y="22757440"/>
              <a:ext cx="12576387" cy="3958171"/>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34" name="Picture 1333">
              <a:extLst>
                <a:ext uri="{FF2B5EF4-FFF2-40B4-BE49-F238E27FC236}">
                  <a16:creationId xmlns:a16="http://schemas.microsoft.com/office/drawing/2014/main" id="{7D308173-5C13-DF4C-1928-B6FA392973FA}"/>
                </a:ext>
              </a:extLst>
            </p:cNvPr>
            <p:cNvPicPr>
              <a:picLocks noGrp="1" noRot="1" noChangeAspect="1" noMove="1" noResize="1" noEditPoints="1" noAdjustHandles="1" noChangeArrowheads="1" noChangeShapeType="1" noCrop="1"/>
            </p:cNvPicPr>
            <p:nvPr/>
          </p:nvPicPr>
          <p:blipFill>
            <a:blip r:embed="rId77"/>
            <a:stretch>
              <a:fillRect/>
            </a:stretch>
          </p:blipFill>
          <p:spPr>
            <a:xfrm>
              <a:off x="16021138" y="23352510"/>
              <a:ext cx="4098499" cy="3270349"/>
            </a:xfrm>
            <a:prstGeom prst="rect">
              <a:avLst/>
            </a:prstGeom>
          </p:spPr>
        </p:pic>
      </p:grpSp>
      <mc:AlternateContent xmlns:mc="http://schemas.openxmlformats.org/markup-compatibility/2006" xmlns:a14="http://schemas.microsoft.com/office/drawing/2010/main">
        <mc:Choice Requires="a14">
          <p:sp>
            <p:nvSpPr>
              <p:cNvPr id="1340" name="テキスト ボックス 6">
                <a:extLst>
                  <a:ext uri="{FF2B5EF4-FFF2-40B4-BE49-F238E27FC236}">
                    <a16:creationId xmlns:a16="http://schemas.microsoft.com/office/drawing/2014/main" id="{238E795B-A085-1D43-311B-81CB95FE39D4}"/>
                  </a:ext>
                </a:extLst>
              </p:cNvPr>
              <p:cNvSpPr txBox="1">
                <a:spLocks noGrp="1" noRot="1" noMove="1" noResize="1" noEditPoints="1" noAdjustHandles="1" noChangeArrowheads="1" noChangeShapeType="1"/>
              </p:cNvSpPr>
              <p:nvPr/>
            </p:nvSpPr>
            <p:spPr>
              <a:xfrm>
                <a:off x="16356487" y="19709234"/>
                <a:ext cx="5053444" cy="402418"/>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切り換えタイミング</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𝟏𝟎</m:t>
                        </m:r>
                      </m:sub>
                    </m:s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m:t>
                    </m:r>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𝟎𝟏</m:t>
                        </m:r>
                      </m:sub>
                    </m:sSub>
                  </m:oMath>
                </a14:m>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0" name="テキスト ボックス 6">
                <a:extLst>
                  <a:ext uri="{FF2B5EF4-FFF2-40B4-BE49-F238E27FC236}">
                    <a16:creationId xmlns:a16="http://schemas.microsoft.com/office/drawing/2014/main" id="{238E795B-A085-1D43-311B-81CB95FE39D4}"/>
                  </a:ext>
                </a:extLst>
              </p:cNvPr>
              <p:cNvSpPr txBox="1">
                <a:spLocks noGrp="1" noRot="1" noChangeAspect="1" noMove="1" noResize="1" noEditPoints="1" noAdjustHandles="1" noChangeArrowheads="1" noChangeShapeType="1" noTextEdit="1"/>
              </p:cNvSpPr>
              <p:nvPr/>
            </p:nvSpPr>
            <p:spPr>
              <a:xfrm>
                <a:off x="16356487" y="19709234"/>
                <a:ext cx="5053444" cy="402418"/>
              </a:xfrm>
              <a:prstGeom prst="rect">
                <a:avLst/>
              </a:prstGeom>
              <a:blipFill>
                <a:blip r:embed="rId78"/>
                <a:stretch>
                  <a:fillRect l="-1003" t="-3030" b="-2727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41" name="テキスト ボックス 6">
                <a:extLst>
                  <a:ext uri="{FF2B5EF4-FFF2-40B4-BE49-F238E27FC236}">
                    <a16:creationId xmlns:a16="http://schemas.microsoft.com/office/drawing/2014/main" id="{8F429AB0-14B5-415E-4134-AD991070DD5E}"/>
                  </a:ext>
                </a:extLst>
              </p:cNvPr>
              <p:cNvSpPr txBox="1">
                <a:spLocks noGrp="1" noRot="1" noMove="1" noResize="1" noEditPoints="1" noAdjustHandles="1" noChangeArrowheads="1" noChangeShapeType="1"/>
              </p:cNvSpPr>
              <p:nvPr/>
            </p:nvSpPr>
            <p:spPr>
              <a:xfrm>
                <a:off x="20517891" y="19730827"/>
                <a:ext cx="4774934" cy="400110"/>
              </a:xfrm>
              <a:prstGeom prst="rect">
                <a:avLst/>
              </a:prstGeom>
              <a:solidFill>
                <a:schemeClr val="bg1"/>
              </a:solidFill>
            </p:spPr>
            <p:txBody>
              <a:bodyPr wrap="square" rtlCol="0">
                <a:spAutoFit/>
              </a:bodyPr>
              <a:lstStyle/>
              <a:p>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NN</a:t>
                </a:r>
                <a:r>
                  <a:rPr kumimoji="1" lang="ja-JP" altLang="en-US" sz="2000" b="1">
                    <a:solidFill>
                      <a:schemeClr val="accent1">
                        <a:lumMod val="50000"/>
                      </a:schemeClr>
                    </a:solidFill>
                    <a:latin typeface="Meiryo" panose="020B0604030504040204" pitchFamily="34" charset="-128"/>
                    <a:ea typeface="Meiryo" panose="020B0604030504040204" pitchFamily="34" charset="-128"/>
                  </a:rPr>
                  <a:t>からの出力値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ctrlPr>
                      </m:sSubPr>
                      <m:e>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e>
                      <m:sub>
                        <m: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t>𝒏𝒆𝒕</m:t>
                        </m:r>
                      </m:sub>
                    </m:sSub>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1" name="テキスト ボックス 6">
                <a:extLst>
                  <a:ext uri="{FF2B5EF4-FFF2-40B4-BE49-F238E27FC236}">
                    <a16:creationId xmlns:a16="http://schemas.microsoft.com/office/drawing/2014/main" id="{8F429AB0-14B5-415E-4134-AD991070DD5E}"/>
                  </a:ext>
                </a:extLst>
              </p:cNvPr>
              <p:cNvSpPr txBox="1">
                <a:spLocks noGrp="1" noRot="1" noChangeAspect="1" noMove="1" noResize="1" noEditPoints="1" noAdjustHandles="1" noChangeArrowheads="1" noChangeShapeType="1" noTextEdit="1"/>
              </p:cNvSpPr>
              <p:nvPr/>
            </p:nvSpPr>
            <p:spPr>
              <a:xfrm>
                <a:off x="20517891" y="19730827"/>
                <a:ext cx="4774934" cy="400110"/>
              </a:xfrm>
              <a:prstGeom prst="rect">
                <a:avLst/>
              </a:prstGeom>
              <a:blipFill>
                <a:blip r:embed="rId79"/>
                <a:stretch>
                  <a:fillRect l="-1326" t="-9375" b="-3125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42" name="テキスト ボックス 6">
                <a:extLst>
                  <a:ext uri="{FF2B5EF4-FFF2-40B4-BE49-F238E27FC236}">
                    <a16:creationId xmlns:a16="http://schemas.microsoft.com/office/drawing/2014/main" id="{64B632E5-1F6B-6526-64B4-CEC40214592E}"/>
                  </a:ext>
                </a:extLst>
              </p:cNvPr>
              <p:cNvSpPr txBox="1">
                <a:spLocks noGrp="1" noRot="1" noMove="1" noResize="1" noEditPoints="1" noAdjustHandles="1" noChangeArrowheads="1" noChangeShapeType="1"/>
              </p:cNvSpPr>
              <p:nvPr/>
            </p:nvSpPr>
            <p:spPr>
              <a:xfrm>
                <a:off x="24640308" y="19711385"/>
                <a:ext cx="3651006" cy="400110"/>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修正後のモード推定値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2" name="テキスト ボックス 6">
                <a:extLst>
                  <a:ext uri="{FF2B5EF4-FFF2-40B4-BE49-F238E27FC236}">
                    <a16:creationId xmlns:a16="http://schemas.microsoft.com/office/drawing/2014/main" id="{64B632E5-1F6B-6526-64B4-CEC40214592E}"/>
                  </a:ext>
                </a:extLst>
              </p:cNvPr>
              <p:cNvSpPr txBox="1">
                <a:spLocks noGrp="1" noRot="1" noChangeAspect="1" noMove="1" noResize="1" noEditPoints="1" noAdjustHandles="1" noChangeArrowheads="1" noChangeShapeType="1" noTextEdit="1"/>
              </p:cNvSpPr>
              <p:nvPr/>
            </p:nvSpPr>
            <p:spPr>
              <a:xfrm>
                <a:off x="24640308" y="19711385"/>
                <a:ext cx="3651006" cy="400110"/>
              </a:xfrm>
              <a:prstGeom prst="rect">
                <a:avLst/>
              </a:prstGeom>
              <a:blipFill>
                <a:blip r:embed="rId80"/>
                <a:stretch>
                  <a:fillRect l="-1736" t="-9091" b="-30303"/>
                </a:stretch>
              </a:blipFill>
            </p:spPr>
            <p:txBody>
              <a:bodyPr/>
              <a:lstStyle/>
              <a:p>
                <a:r>
                  <a:rPr lang="en-JP">
                    <a:noFill/>
                  </a:rPr>
                  <a:t> </a:t>
                </a:r>
              </a:p>
            </p:txBody>
          </p:sp>
        </mc:Fallback>
      </mc:AlternateContent>
      <p:pic>
        <p:nvPicPr>
          <p:cNvPr id="1349" name="Picture 1348">
            <a:extLst>
              <a:ext uri="{FF2B5EF4-FFF2-40B4-BE49-F238E27FC236}">
                <a16:creationId xmlns:a16="http://schemas.microsoft.com/office/drawing/2014/main" id="{7A19CBAA-EC28-E4BD-AFB7-9E723D75801D}"/>
              </a:ext>
            </a:extLst>
          </p:cNvPr>
          <p:cNvPicPr>
            <a:picLocks noGrp="1" noRot="1" noChangeAspect="1" noMove="1" noResize="1" noEditPoints="1" noAdjustHandles="1" noChangeArrowheads="1" noChangeShapeType="1" noCrop="1"/>
          </p:cNvPicPr>
          <p:nvPr/>
        </p:nvPicPr>
        <p:blipFill>
          <a:blip r:embed="rId81"/>
          <a:stretch>
            <a:fillRect/>
          </a:stretch>
        </p:blipFill>
        <p:spPr>
          <a:xfrm>
            <a:off x="20305685" y="20074311"/>
            <a:ext cx="4171138" cy="3365085"/>
          </a:xfrm>
          <a:prstGeom prst="rect">
            <a:avLst/>
          </a:prstGeom>
        </p:spPr>
      </p:pic>
      <p:pic>
        <p:nvPicPr>
          <p:cNvPr id="1351" name="Picture 1350">
            <a:extLst>
              <a:ext uri="{FF2B5EF4-FFF2-40B4-BE49-F238E27FC236}">
                <a16:creationId xmlns:a16="http://schemas.microsoft.com/office/drawing/2014/main" id="{A1757C4E-162B-D1FA-D972-34D7F20FA58F}"/>
              </a:ext>
            </a:extLst>
          </p:cNvPr>
          <p:cNvPicPr>
            <a:picLocks noGrp="1" noRot="1" noChangeAspect="1" noMove="1" noResize="1" noEditPoints="1" noAdjustHandles="1" noChangeArrowheads="1" noChangeShapeType="1" noCrop="1"/>
          </p:cNvPicPr>
          <p:nvPr/>
        </p:nvPicPr>
        <p:blipFill>
          <a:blip r:embed="rId82"/>
          <a:stretch>
            <a:fillRect/>
          </a:stretch>
        </p:blipFill>
        <p:spPr>
          <a:xfrm>
            <a:off x="24446451" y="20158314"/>
            <a:ext cx="4152990" cy="3257844"/>
          </a:xfrm>
          <a:prstGeom prst="rect">
            <a:avLst/>
          </a:prstGeom>
        </p:spPr>
      </p:pic>
    </p:spTree>
    <p:extLst>
      <p:ext uri="{BB962C8B-B14F-4D97-AF65-F5344CB8AC3E}">
        <p14:creationId xmlns:p14="http://schemas.microsoft.com/office/powerpoint/2010/main" val="62256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5" grpId="0"/>
      <p:bldP spid="396" grpId="0"/>
      <p:bldP spid="535" grpId="0"/>
      <p:bldP spid="536" grpId="0"/>
      <p:bldP spid="70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C0A47EF6-70E2-911B-C7B6-E69A210E6DC3}"/>
              </a:ext>
            </a:extLst>
          </p:cNvPr>
          <p:cNvGrpSpPr>
            <a:grpSpLocks noGrp="1" noUngrp="1" noRot="1" noMove="1" noResize="1"/>
          </p:cNvGrpSpPr>
          <p:nvPr/>
        </p:nvGrpSpPr>
        <p:grpSpPr>
          <a:xfrm>
            <a:off x="1059656" y="653713"/>
            <a:ext cx="28460699" cy="3429000"/>
            <a:chOff x="1059656" y="653713"/>
            <a:chExt cx="28460699" cy="3429000"/>
          </a:xfrm>
        </p:grpSpPr>
        <p:sp>
          <p:nvSpPr>
            <p:cNvPr id="9" name="角丸四角形 8">
              <a:extLst>
                <a:ext uri="{FF2B5EF4-FFF2-40B4-BE49-F238E27FC236}">
                  <a16:creationId xmlns:a16="http://schemas.microsoft.com/office/drawing/2014/main" id="{C5599B31-1E56-614D-7DDB-959AB346B997}"/>
                </a:ext>
              </a:extLst>
            </p:cNvPr>
            <p:cNvSpPr>
              <a:spLocks noGrp="1" noRot="1" noMove="1" noResize="1" noEditPoints="1" noAdjustHandles="1" noChangeArrowheads="1" noChangeShapeType="1"/>
            </p:cNvSpPr>
            <p:nvPr/>
          </p:nvSpPr>
          <p:spPr>
            <a:xfrm>
              <a:off x="1059656" y="653713"/>
              <a:ext cx="28460699" cy="3429000"/>
            </a:xfrm>
            <a:prstGeom prst="roundRect">
              <a:avLst/>
            </a:prstGeom>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C316AF-FB40-D507-C38F-CF8E4A0085BB}"/>
                </a:ext>
              </a:extLst>
            </p:cNvPr>
            <p:cNvSpPr txBox="1">
              <a:spLocks noGrp="1" noRot="1" noMove="1" noResize="1" noEditPoints="1" noAdjustHandles="1" noChangeArrowheads="1" noChangeShapeType="1"/>
            </p:cNvSpPr>
            <p:nvPr/>
          </p:nvSpPr>
          <p:spPr>
            <a:xfrm>
              <a:off x="2889643" y="971550"/>
              <a:ext cx="24495919" cy="1015663"/>
            </a:xfrm>
            <a:prstGeom prst="rect">
              <a:avLst/>
            </a:prstGeom>
            <a:noFill/>
          </p:spPr>
          <p:txBody>
            <a:bodyPr wrap="squar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インスリン動態切り換えモデルに対する状態推定</a:t>
              </a:r>
              <a:r>
                <a:rPr lang="ja-JP" altLang="en-US" sz="6000" b="1">
                  <a:solidFill>
                    <a:schemeClr val="bg1"/>
                  </a:solidFill>
                  <a:latin typeface="Roboto" panose="02000000000000000000" pitchFamily="2" charset="0"/>
                </a:rPr>
                <a:t>器の構築</a:t>
              </a:r>
              <a:endParaRPr kumimoji="1" lang="ja-JP" altLang="en-US" sz="6000"/>
            </a:p>
          </p:txBody>
        </p:sp>
        <p:sp>
          <p:nvSpPr>
            <p:cNvPr id="7" name="テキスト ボックス 6">
              <a:extLst>
                <a:ext uri="{FF2B5EF4-FFF2-40B4-BE49-F238E27FC236}">
                  <a16:creationId xmlns:a16="http://schemas.microsoft.com/office/drawing/2014/main" id="{452FA48C-6360-A31A-6EEF-E3B89E21248A}"/>
                </a:ext>
              </a:extLst>
            </p:cNvPr>
            <p:cNvSpPr txBox="1">
              <a:spLocks noGrp="1" noRot="1" noMove="1" noResize="1" noEditPoints="1" noAdjustHandles="1" noChangeArrowheads="1" noChangeShapeType="1"/>
            </p:cNvSpPr>
            <p:nvPr/>
          </p:nvSpPr>
          <p:spPr>
            <a:xfrm>
              <a:off x="6140046" y="2215813"/>
              <a:ext cx="17995111" cy="923330"/>
            </a:xfrm>
            <a:prstGeom prst="rect">
              <a:avLst/>
            </a:prstGeom>
            <a:noFill/>
          </p:spPr>
          <p:txBody>
            <a:bodyPr wrap="square" rtlCol="0">
              <a:spAutoFit/>
            </a:bodyPr>
            <a:lstStyle/>
            <a:p>
              <a:r>
                <a:rPr lang="en-US" altLang="ja-JP" sz="3600" dirty="0">
                  <a:solidFill>
                    <a:schemeClr val="bg1"/>
                  </a:solidFill>
                  <a:latin typeface="Helvetica" pitchFamily="2" charset="0"/>
                </a:rPr>
                <a:t>On Construction of a State Estimator for a Switched Glucose-insulin Dynamics Model</a:t>
              </a:r>
            </a:p>
            <a:p>
              <a:endParaRPr kumimoji="1" lang="ja-JP" altLang="en-US"/>
            </a:p>
          </p:txBody>
        </p:sp>
        <p:sp>
          <p:nvSpPr>
            <p:cNvPr id="8" name="テキスト ボックス 7">
              <a:extLst>
                <a:ext uri="{FF2B5EF4-FFF2-40B4-BE49-F238E27FC236}">
                  <a16:creationId xmlns:a16="http://schemas.microsoft.com/office/drawing/2014/main" id="{AC0E6BD8-1903-BC96-4156-0F80176B7DD9}"/>
                </a:ext>
              </a:extLst>
            </p:cNvPr>
            <p:cNvSpPr txBox="1">
              <a:spLocks noGrp="1" noRot="1" noMove="1" noResize="1" noEditPoints="1" noAdjustHandles="1" noChangeArrowheads="1" noChangeShapeType="1"/>
            </p:cNvSpPr>
            <p:nvPr/>
          </p:nvSpPr>
          <p:spPr>
            <a:xfrm>
              <a:off x="11908626" y="3077736"/>
              <a:ext cx="6457950" cy="580013"/>
            </a:xfrm>
            <a:prstGeom prst="rect">
              <a:avLst/>
            </a:prstGeom>
            <a:noFill/>
          </p:spPr>
          <p:txBody>
            <a:bodyPr wrap="square" rtlCol="0">
              <a:spAutoFit/>
            </a:bodyPr>
            <a:lstStyle/>
            <a:p>
              <a:r>
                <a:rPr kumimoji="1" lang="ja-JP" altLang="en-US" sz="3200" b="1">
                  <a:solidFill>
                    <a:schemeClr val="bg1"/>
                  </a:solidFill>
                </a:rPr>
                <a:t>田辺</a:t>
              </a:r>
              <a:r>
                <a:rPr kumimoji="1" lang="en-US" altLang="ja-JP" sz="3200" b="1" dirty="0">
                  <a:solidFill>
                    <a:schemeClr val="bg1"/>
                  </a:solidFill>
                </a:rPr>
                <a:t> </a:t>
              </a:r>
              <a:r>
                <a:rPr lang="ja-JP" altLang="en-US" sz="3200" b="1">
                  <a:solidFill>
                    <a:schemeClr val="bg1"/>
                  </a:solidFill>
                </a:rPr>
                <a:t>裕翔</a:t>
              </a:r>
              <a:r>
                <a:rPr lang="en-US" altLang="ja-JP" sz="3200" b="1" dirty="0">
                  <a:solidFill>
                    <a:schemeClr val="bg1"/>
                  </a:solidFill>
                </a:rPr>
                <a:t>   </a:t>
              </a:r>
              <a:r>
                <a:rPr lang="ja-JP" altLang="en-US" sz="3200" b="1">
                  <a:solidFill>
                    <a:schemeClr val="bg1"/>
                  </a:solidFill>
                </a:rPr>
                <a:t>平田</a:t>
              </a:r>
              <a:r>
                <a:rPr lang="en-US" altLang="ja-JP" sz="3200" b="1" dirty="0">
                  <a:solidFill>
                    <a:schemeClr val="bg1"/>
                  </a:solidFill>
                </a:rPr>
                <a:t> </a:t>
              </a:r>
              <a:r>
                <a:rPr lang="ja-JP" altLang="en-US" sz="3200" b="1">
                  <a:solidFill>
                    <a:schemeClr val="bg1"/>
                  </a:solidFill>
                </a:rPr>
                <a:t>研二</a:t>
              </a:r>
              <a:r>
                <a:rPr lang="en-US" altLang="ja-JP" sz="3200" b="1" dirty="0">
                  <a:solidFill>
                    <a:schemeClr val="bg1"/>
                  </a:solidFill>
                </a:rPr>
                <a:t>   (</a:t>
              </a:r>
              <a:r>
                <a:rPr lang="ja-JP" altLang="en-US" sz="3200" b="1">
                  <a:solidFill>
                    <a:schemeClr val="bg1"/>
                  </a:solidFill>
                </a:rPr>
                <a:t>富山大学</a:t>
              </a:r>
              <a:r>
                <a:rPr lang="en-US" altLang="ja-JP" sz="3200" b="1" dirty="0">
                  <a:solidFill>
                    <a:schemeClr val="bg1"/>
                  </a:solidFill>
                </a:rPr>
                <a:t>)</a:t>
              </a:r>
              <a:endParaRPr kumimoji="1" lang="ja-JP" altLang="en-US" sz="3200" b="1">
                <a:solidFill>
                  <a:schemeClr val="bg1"/>
                </a:solidFill>
              </a:endParaRPr>
            </a:p>
          </p:txBody>
        </p:sp>
      </p:grpSp>
      <p:grpSp>
        <p:nvGrpSpPr>
          <p:cNvPr id="17" name="グループ化 16">
            <a:extLst>
              <a:ext uri="{FF2B5EF4-FFF2-40B4-BE49-F238E27FC236}">
                <a16:creationId xmlns:a16="http://schemas.microsoft.com/office/drawing/2014/main" id="{1446B442-FC3D-1B52-DB7B-9348E5EDF645}"/>
              </a:ext>
            </a:extLst>
          </p:cNvPr>
          <p:cNvGrpSpPr>
            <a:grpSpLocks noGrp="1" noUngrp="1" noRot="1" noMove="1" noResize="1"/>
          </p:cNvGrpSpPr>
          <p:nvPr/>
        </p:nvGrpSpPr>
        <p:grpSpPr>
          <a:xfrm>
            <a:off x="1059656" y="4743450"/>
            <a:ext cx="28460699" cy="4686300"/>
            <a:chOff x="1059656" y="4743450"/>
            <a:chExt cx="28460699" cy="4686300"/>
          </a:xfrm>
        </p:grpSpPr>
        <p:sp>
          <p:nvSpPr>
            <p:cNvPr id="11" name="角丸四角形 10">
              <a:extLst>
                <a:ext uri="{FF2B5EF4-FFF2-40B4-BE49-F238E27FC236}">
                  <a16:creationId xmlns:a16="http://schemas.microsoft.com/office/drawing/2014/main" id="{AE408339-3EE9-EA07-CF61-AD48DB80F7C2}"/>
                </a:ext>
              </a:extLst>
            </p:cNvPr>
            <p:cNvSpPr>
              <a:spLocks noGrp="1" noRot="1" noMove="1" noResize="1" noEditPoints="1" noAdjustHandles="1" noChangeArrowheads="1" noChangeShapeType="1"/>
            </p:cNvSpPr>
            <p:nvPr/>
          </p:nvSpPr>
          <p:spPr>
            <a:xfrm>
              <a:off x="1059656" y="4743450"/>
              <a:ext cx="28460699" cy="4686300"/>
            </a:xfrm>
            <a:prstGeom prst="round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E776839E-8771-D592-CD8B-46A6D66E8467}"/>
                </a:ext>
              </a:extLst>
            </p:cNvPr>
            <p:cNvSpPr>
              <a:spLocks noGrp="1" noRot="1" noMove="1" noResize="1" noEditPoints="1" noAdjustHandles="1" noChangeArrowheads="1" noChangeShapeType="1"/>
            </p:cNvSpPr>
            <p:nvPr/>
          </p:nvSpPr>
          <p:spPr>
            <a:xfrm>
              <a:off x="1059656" y="4743450"/>
              <a:ext cx="28460699" cy="1000125"/>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C17E0ED-5D84-475A-8FF4-56AAC2588017}"/>
                </a:ext>
              </a:extLst>
            </p:cNvPr>
            <p:cNvSpPr txBox="1">
              <a:spLocks noGrp="1" noRot="1" noMove="1" noResize="1" noEditPoints="1" noAdjustHandles="1" noChangeArrowheads="1" noChangeShapeType="1"/>
            </p:cNvSpPr>
            <p:nvPr/>
          </p:nvSpPr>
          <p:spPr>
            <a:xfrm>
              <a:off x="1543050" y="4940915"/>
              <a:ext cx="3771900" cy="984885"/>
            </a:xfrm>
            <a:prstGeom prst="rect">
              <a:avLst/>
            </a:prstGeom>
            <a:noFill/>
          </p:spPr>
          <p:txBody>
            <a:bodyPr wrap="square" rtlCol="0">
              <a:spAutoFit/>
            </a:bodyPr>
            <a:lstStyle/>
            <a:p>
              <a:r>
                <a:rPr lang="en-JP" altLang="ja-JP" sz="4000" b="1">
                  <a:solidFill>
                    <a:schemeClr val="bg1"/>
                  </a:solidFill>
                  <a:latin typeface="Meiryo" panose="020B0604030504040204" pitchFamily="34" charset="-128"/>
                  <a:ea typeface="Meiryo" panose="020B0604030504040204" pitchFamily="34" charset="-128"/>
                </a:rPr>
                <a:t>研究背景と目的</a:t>
              </a:r>
            </a:p>
            <a:p>
              <a:endParaRPr kumimoji="1" lang="ja-JP" altLang="en-US"/>
            </a:p>
          </p:txBody>
        </p:sp>
        <p:sp>
          <p:nvSpPr>
            <p:cNvPr id="14" name="テキスト ボックス 13">
              <a:extLst>
                <a:ext uri="{FF2B5EF4-FFF2-40B4-BE49-F238E27FC236}">
                  <a16:creationId xmlns:a16="http://schemas.microsoft.com/office/drawing/2014/main" id="{6F4AC83B-84D9-031E-37BD-482E2FDB90E5}"/>
                </a:ext>
              </a:extLst>
            </p:cNvPr>
            <p:cNvSpPr txBox="1">
              <a:spLocks/>
            </p:cNvSpPr>
            <p:nvPr/>
          </p:nvSpPr>
          <p:spPr>
            <a:xfrm>
              <a:off x="1840707" y="6057602"/>
              <a:ext cx="27374850" cy="3046988"/>
            </a:xfrm>
            <a:prstGeom prst="rect">
              <a:avLst/>
            </a:prstGeom>
            <a:noFill/>
          </p:spPr>
          <p:txBody>
            <a:bodyPr wrap="square" rtlCol="0">
              <a:spAutoFit/>
            </a:bodyPr>
            <a:lstStyle/>
            <a:p>
              <a:r>
                <a:rPr lang="ja-JP" altLang="en-US" sz="3200">
                  <a:latin typeface="Meiryo" panose="020B0604030504040204" pitchFamily="34" charset="-128"/>
                  <a:ea typeface="Meiryo" panose="020B0604030504040204" pitchFamily="34" charset="-128"/>
                </a:rPr>
                <a:t>１型糖尿病は，血糖値を低下させる働きを持つインスリンホルモンの体内分泌が停止することによって発症する．一般的なインスリン療法では，患者自身が食事量からインスリン投与量を決定する必要があり，低血糖状態などのリスクを伴う．現在，</a:t>
              </a:r>
              <a:r>
                <a:rPr lang="en-JP" altLang="ja-JP" sz="3200">
                  <a:latin typeface="Meiryo" panose="020B0604030504040204" pitchFamily="34" charset="-128"/>
                  <a:ea typeface="Meiryo" panose="020B0604030504040204" pitchFamily="34" charset="-128"/>
                </a:rPr>
                <a:t>Continuous-Glucose-Monitor（CGM）により得られた血糖値データから適切な投与量，投与タイミングを制御アルゴリズムに従い計算し，インスリン</a:t>
              </a:r>
              <a:r>
                <a:rPr lang="ja-JP" altLang="en-US" sz="3200">
                  <a:latin typeface="Meiryo" panose="020B0604030504040204" pitchFamily="34" charset="-128"/>
                  <a:ea typeface="Meiryo" panose="020B0604030504040204" pitchFamily="34" charset="-128"/>
                </a:rPr>
                <a:t>の自動投与を行う人工膵臓の開発が進められている．適切な制御のためには対象患者を良く表す適切な制御モデルを用いて，観測可能なデータより患者の状態を正しく推定する必要がある．本研究では，</a:t>
              </a:r>
              <a:r>
                <a:rPr lang="en-US" altLang="ja-JP" sz="3200" dirty="0">
                  <a:latin typeface="Meiryo" panose="020B0604030504040204" pitchFamily="34" charset="-128"/>
                  <a:ea typeface="Meiryo" panose="020B0604030504040204" pitchFamily="34" charset="-128"/>
                </a:rPr>
                <a:t>1</a:t>
              </a:r>
              <a:r>
                <a:rPr lang="ja-JP" altLang="en-US" sz="3200">
                  <a:latin typeface="Meiryo" panose="020B0604030504040204" pitchFamily="34" charset="-128"/>
                  <a:ea typeface="Meiryo" panose="020B0604030504040204" pitchFamily="34" charset="-128"/>
                </a:rPr>
                <a:t>型糖尿病患者の制御モデルであるグルコース</a:t>
              </a:r>
              <a:r>
                <a:rPr lang="en-US" altLang="ja-JP" sz="3200" dirty="0">
                  <a:latin typeface="Meiryo" panose="020B0604030504040204" pitchFamily="34" charset="-128"/>
                  <a:ea typeface="Meiryo" panose="020B0604030504040204" pitchFamily="34" charset="-128"/>
                </a:rPr>
                <a:t>-</a:t>
              </a:r>
              <a:r>
                <a:rPr lang="ja-JP" altLang="en-US" sz="3200">
                  <a:latin typeface="Meiryo" panose="020B0604030504040204" pitchFamily="34" charset="-128"/>
                  <a:ea typeface="Meiryo" panose="020B0604030504040204" pitchFamily="34" charset="-128"/>
                </a:rPr>
                <a:t>インスリン動態切り替えモデルに対し，観測可能なデータのみを用いた状態推定器の構築を行った．</a:t>
              </a:r>
              <a:endParaRPr lang="en-US" altLang="ja-JP" sz="3200" dirty="0">
                <a:latin typeface="Meiryo" panose="020B0604030504040204" pitchFamily="34" charset="-128"/>
                <a:ea typeface="Meiryo" panose="020B0604030504040204" pitchFamily="34" charset="-128"/>
              </a:endParaRPr>
            </a:p>
          </p:txBody>
        </p:sp>
      </p:grpSp>
      <p:grpSp>
        <p:nvGrpSpPr>
          <p:cNvPr id="18" name="グループ化 17">
            <a:extLst>
              <a:ext uri="{FF2B5EF4-FFF2-40B4-BE49-F238E27FC236}">
                <a16:creationId xmlns:a16="http://schemas.microsoft.com/office/drawing/2014/main" id="{A45678D3-2072-07A7-145A-240AEAC545CA}"/>
              </a:ext>
            </a:extLst>
          </p:cNvPr>
          <p:cNvGrpSpPr/>
          <p:nvPr/>
        </p:nvGrpSpPr>
        <p:grpSpPr>
          <a:xfrm>
            <a:off x="1059655" y="10090487"/>
            <a:ext cx="28460699" cy="4686300"/>
            <a:chOff x="1059656" y="4743450"/>
            <a:chExt cx="28460699" cy="4686300"/>
          </a:xfrm>
        </p:grpSpPr>
        <p:sp>
          <p:nvSpPr>
            <p:cNvPr id="19" name="角丸四角形 18">
              <a:extLst>
                <a:ext uri="{FF2B5EF4-FFF2-40B4-BE49-F238E27FC236}">
                  <a16:creationId xmlns:a16="http://schemas.microsoft.com/office/drawing/2014/main" id="{23BD3039-AB98-799D-F258-2642A15A44CB}"/>
                </a:ext>
              </a:extLst>
            </p:cNvPr>
            <p:cNvSpPr/>
            <p:nvPr/>
          </p:nvSpPr>
          <p:spPr>
            <a:xfrm>
              <a:off x="1059656" y="4743450"/>
              <a:ext cx="28460699" cy="4686300"/>
            </a:xfrm>
            <a:prstGeom prst="round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1DBDC8-BC02-4876-15E8-7CBB72F3E9D8}"/>
                </a:ext>
              </a:extLst>
            </p:cNvPr>
            <p:cNvSpPr/>
            <p:nvPr/>
          </p:nvSpPr>
          <p:spPr>
            <a:xfrm>
              <a:off x="1059656" y="4743450"/>
              <a:ext cx="28460699" cy="1000125"/>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E2CD1F5-2F2C-B684-01E9-53216BE871DF}"/>
                </a:ext>
              </a:extLst>
            </p:cNvPr>
            <p:cNvSpPr txBox="1"/>
            <p:nvPr/>
          </p:nvSpPr>
          <p:spPr>
            <a:xfrm>
              <a:off x="1543050" y="4940917"/>
              <a:ext cx="4596997" cy="984885"/>
            </a:xfrm>
            <a:prstGeom prst="rect">
              <a:avLst/>
            </a:prstGeom>
            <a:noFill/>
          </p:spPr>
          <p:txBody>
            <a:bodyPr wrap="square" rtlCol="0">
              <a:spAutoFit/>
            </a:bodyPr>
            <a:lstStyle/>
            <a:p>
              <a:r>
                <a:rPr lang="ja-JP" altLang="en-US" sz="4000" b="1">
                  <a:solidFill>
                    <a:schemeClr val="bg1"/>
                  </a:solidFill>
                  <a:latin typeface="Meiryo" panose="020B0604030504040204" pitchFamily="34" charset="-128"/>
                  <a:ea typeface="Meiryo" panose="020B0604030504040204" pitchFamily="34" charset="-128"/>
                </a:rPr>
                <a:t>使用モデルの概要</a:t>
              </a:r>
              <a:endParaRPr lang="en-JP" altLang="ja-JP" sz="4000" b="1">
                <a:solidFill>
                  <a:schemeClr val="bg1"/>
                </a:solidFill>
                <a:latin typeface="Meiryo" panose="020B0604030504040204" pitchFamily="34" charset="-128"/>
                <a:ea typeface="Meiryo" panose="020B0604030504040204" pitchFamily="34" charset="-128"/>
              </a:endParaRPr>
            </a:p>
            <a:p>
              <a:endParaRPr kumimoji="1" lang="ja-JP" altLang="en-US"/>
            </a:p>
          </p:txBody>
        </p:sp>
        <p:sp>
          <p:nvSpPr>
            <p:cNvPr id="22" name="テキスト ボックス 21">
              <a:extLst>
                <a:ext uri="{FF2B5EF4-FFF2-40B4-BE49-F238E27FC236}">
                  <a16:creationId xmlns:a16="http://schemas.microsoft.com/office/drawing/2014/main" id="{672C9A17-5003-3402-B623-49B7BCEAD1FA}"/>
                </a:ext>
              </a:extLst>
            </p:cNvPr>
            <p:cNvSpPr txBox="1"/>
            <p:nvPr/>
          </p:nvSpPr>
          <p:spPr>
            <a:xfrm>
              <a:off x="1840707" y="6057602"/>
              <a:ext cx="27374850" cy="584775"/>
            </a:xfrm>
            <a:prstGeom prst="rect">
              <a:avLst/>
            </a:prstGeom>
            <a:noFill/>
          </p:spPr>
          <p:txBody>
            <a:bodyPr wrap="square" rtlCol="0">
              <a:spAutoFit/>
            </a:bodyPr>
            <a:lstStyle/>
            <a:p>
              <a:r>
                <a:rPr lang="en-US" altLang="ja-JP" sz="3200" dirty="0">
                  <a:latin typeface="Meiryo" panose="020B0604030504040204" pitchFamily="34" charset="-128"/>
                  <a:ea typeface="Meiryo" panose="020B0604030504040204" pitchFamily="34" charset="-128"/>
                </a:rPr>
                <a:t>Uva/</a:t>
              </a:r>
              <a:r>
                <a:rPr lang="en-US" altLang="ja-JP" sz="3200" dirty="0" err="1">
                  <a:latin typeface="Meiryo" panose="020B0604030504040204" pitchFamily="34" charset="-128"/>
                  <a:ea typeface="Meiryo" panose="020B0604030504040204" pitchFamily="34" charset="-128"/>
                </a:rPr>
                <a:t>padova</a:t>
              </a:r>
              <a:r>
                <a:rPr lang="ja-JP" altLang="en-US" sz="3200">
                  <a:latin typeface="Meiryo" panose="020B0604030504040204" pitchFamily="34" charset="-128"/>
                  <a:ea typeface="Meiryo" panose="020B0604030504040204" pitchFamily="34" charset="-128"/>
                </a:rPr>
                <a:t>モデル　　シミュレーション用　　非線形制が強い　また高次元　計算量が多く制御モデルに適さない</a:t>
              </a:r>
              <a:endParaRPr lang="en-US" altLang="ja-JP" sz="3200" dirty="0">
                <a:latin typeface="Meiryo" panose="020B0604030504040204" pitchFamily="34" charset="-128"/>
                <a:ea typeface="Meiryo" panose="020B0604030504040204" pitchFamily="34" charset="-128"/>
              </a:endParaRPr>
            </a:p>
          </p:txBody>
        </p:sp>
      </p:grpSp>
      <p:sp>
        <p:nvSpPr>
          <p:cNvPr id="23" name="テキスト ボックス 22">
            <a:extLst>
              <a:ext uri="{FF2B5EF4-FFF2-40B4-BE49-F238E27FC236}">
                <a16:creationId xmlns:a16="http://schemas.microsoft.com/office/drawing/2014/main" id="{5C99D2EB-F955-7D51-EBFC-7FC645CADB74}"/>
              </a:ext>
            </a:extLst>
          </p:cNvPr>
          <p:cNvSpPr txBox="1"/>
          <p:nvPr/>
        </p:nvSpPr>
        <p:spPr>
          <a:xfrm>
            <a:off x="1840706" y="12854641"/>
            <a:ext cx="27374850" cy="584775"/>
          </a:xfrm>
          <a:prstGeom prst="rect">
            <a:avLst/>
          </a:prstGeom>
          <a:noFill/>
        </p:spPr>
        <p:txBody>
          <a:bodyPr wrap="square" rtlCol="0">
            <a:spAutoFit/>
          </a:bodyPr>
          <a:lstStyle/>
          <a:p>
            <a:r>
              <a:rPr lang="en-US" altLang="ja-JP" sz="3200" dirty="0" err="1">
                <a:latin typeface="Meiryo" panose="020B0604030504040204" pitchFamily="34" charset="-128"/>
                <a:ea typeface="Meiryo" panose="020B0604030504040204" pitchFamily="34" charset="-128"/>
              </a:rPr>
              <a:t>Ssogmm</a:t>
            </a:r>
            <a:r>
              <a:rPr lang="en-US" altLang="ja-JP" sz="3200" dirty="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制御指向モデル</a:t>
            </a:r>
            <a:r>
              <a:rPr lang="en-US" altLang="ja-JP" sz="3200" dirty="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非線形項は双線形と切り替え項</a:t>
            </a:r>
            <a:endParaRPr lang="en-US" altLang="ja-JP" sz="3200" dirty="0">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B186600A-1D8B-AA56-60C5-82E46BF6A5F7}"/>
              </a:ext>
            </a:extLst>
          </p:cNvPr>
          <p:cNvSpPr txBox="1"/>
          <p:nvPr/>
        </p:nvSpPr>
        <p:spPr>
          <a:xfrm>
            <a:off x="6743700" y="13760363"/>
            <a:ext cx="13658850" cy="1214586"/>
          </a:xfrm>
          <a:prstGeom prst="rect">
            <a:avLst/>
          </a:prstGeom>
          <a:noFill/>
        </p:spPr>
        <p:txBody>
          <a:bodyPr wrap="square" rtlCol="0">
            <a:spAutoFit/>
          </a:bodyPr>
          <a:lstStyle/>
          <a:p>
            <a:r>
              <a:rPr kumimoji="1" lang="ja-JP" altLang="en-US" sz="3200"/>
              <a:t>数値</a:t>
            </a:r>
            <a:r>
              <a:rPr kumimoji="1" lang="ja-JP" altLang="en-US" sz="3600"/>
              <a:t>実験をするときは、切り替えタイミングは事前にわかっていると仮定している。食事入力より入力</a:t>
            </a:r>
            <a:r>
              <a:rPr kumimoji="1" lang="en-US" altLang="ja-JP" sz="3600" dirty="0"/>
              <a:t>Ra</a:t>
            </a:r>
            <a:r>
              <a:rPr lang="ja-JP" altLang="en-US" sz="3600"/>
              <a:t>が事前にわかっている</a:t>
            </a:r>
            <a:endParaRPr kumimoji="1" lang="ja-JP" altLang="en-US" sz="3600"/>
          </a:p>
        </p:txBody>
      </p:sp>
      <p:sp>
        <p:nvSpPr>
          <p:cNvPr id="31" name="Rounded Rectangle 1166">
            <a:extLst>
              <a:ext uri="{FF2B5EF4-FFF2-40B4-BE49-F238E27FC236}">
                <a16:creationId xmlns:a16="http://schemas.microsoft.com/office/drawing/2014/main" id="{8F3EF624-0B31-1755-E69A-EB2EBE02C85F}"/>
              </a:ext>
            </a:extLst>
          </p:cNvPr>
          <p:cNvSpPr/>
          <p:nvPr/>
        </p:nvSpPr>
        <p:spPr>
          <a:xfrm>
            <a:off x="1059655" y="15642013"/>
            <a:ext cx="13974938" cy="22418300"/>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32" name="Rounded Rectangle 1166">
            <a:extLst>
              <a:ext uri="{FF2B5EF4-FFF2-40B4-BE49-F238E27FC236}">
                <a16:creationId xmlns:a16="http://schemas.microsoft.com/office/drawing/2014/main" id="{48E1D223-F236-9F42-759F-3E7F66C9BE66}"/>
              </a:ext>
            </a:extLst>
          </p:cNvPr>
          <p:cNvSpPr/>
          <p:nvPr/>
        </p:nvSpPr>
        <p:spPr>
          <a:xfrm>
            <a:off x="15528131" y="15682421"/>
            <a:ext cx="13974938" cy="22418300"/>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33" name="Rounded Rectangle 1276">
            <a:extLst>
              <a:ext uri="{FF2B5EF4-FFF2-40B4-BE49-F238E27FC236}">
                <a16:creationId xmlns:a16="http://schemas.microsoft.com/office/drawing/2014/main" id="{0BEBD9B4-C288-53D2-87A2-D57EFC692687}"/>
              </a:ext>
            </a:extLst>
          </p:cNvPr>
          <p:cNvSpPr/>
          <p:nvPr/>
        </p:nvSpPr>
        <p:spPr>
          <a:xfrm>
            <a:off x="1039552" y="38727377"/>
            <a:ext cx="28394332" cy="2673709"/>
          </a:xfrm>
          <a:prstGeom prst="roundRect">
            <a:avLst>
              <a:gd name="adj" fmla="val 1506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Rectangle 22">
            <a:extLst>
              <a:ext uri="{FF2B5EF4-FFF2-40B4-BE49-F238E27FC236}">
                <a16:creationId xmlns:a16="http://schemas.microsoft.com/office/drawing/2014/main" id="{AC1E8311-21B8-F56C-CFF8-D1FA0BC826EC}"/>
              </a:ext>
            </a:extLst>
          </p:cNvPr>
          <p:cNvSpPr/>
          <p:nvPr/>
        </p:nvSpPr>
        <p:spPr>
          <a:xfrm>
            <a:off x="1059655" y="15642013"/>
            <a:ext cx="13974939" cy="1051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JP" sz="4400" b="1" dirty="0"/>
          </a:p>
        </p:txBody>
      </p:sp>
      <p:sp>
        <p:nvSpPr>
          <p:cNvPr id="38" name="Rectangle 22">
            <a:extLst>
              <a:ext uri="{FF2B5EF4-FFF2-40B4-BE49-F238E27FC236}">
                <a16:creationId xmlns:a16="http://schemas.microsoft.com/office/drawing/2014/main" id="{F2686EEB-692C-32FC-CB2B-66CF4EF03F93}"/>
              </a:ext>
            </a:extLst>
          </p:cNvPr>
          <p:cNvSpPr/>
          <p:nvPr/>
        </p:nvSpPr>
        <p:spPr>
          <a:xfrm>
            <a:off x="15545415" y="15642013"/>
            <a:ext cx="13974939" cy="105110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1" name="テキスト ボックス 40">
            <a:extLst>
              <a:ext uri="{FF2B5EF4-FFF2-40B4-BE49-F238E27FC236}">
                <a16:creationId xmlns:a16="http://schemas.microsoft.com/office/drawing/2014/main" id="{5F21EAA5-63A5-24BD-E7D9-235F1ED380DB}"/>
              </a:ext>
            </a:extLst>
          </p:cNvPr>
          <p:cNvSpPr txBox="1"/>
          <p:nvPr/>
        </p:nvSpPr>
        <p:spPr>
          <a:xfrm>
            <a:off x="1543049" y="15934731"/>
            <a:ext cx="4596997" cy="984885"/>
          </a:xfrm>
          <a:prstGeom prst="rect">
            <a:avLst/>
          </a:prstGeom>
          <a:noFill/>
        </p:spPr>
        <p:txBody>
          <a:bodyPr wrap="square" rtlCol="0">
            <a:spAutoFit/>
          </a:bodyPr>
          <a:lstStyle/>
          <a:p>
            <a:r>
              <a:rPr lang="ja-JP" altLang="en-US" sz="4000" b="1">
                <a:solidFill>
                  <a:schemeClr val="bg1"/>
                </a:solidFill>
                <a:latin typeface="Meiryo" panose="020B0604030504040204" pitchFamily="34" charset="-128"/>
                <a:ea typeface="Meiryo" panose="020B0604030504040204" pitchFamily="34" charset="-128"/>
              </a:rPr>
              <a:t>状態推定器</a:t>
            </a:r>
            <a:endParaRPr lang="en-JP" altLang="ja-JP" sz="4000" b="1">
              <a:solidFill>
                <a:schemeClr val="bg1"/>
              </a:solidFill>
              <a:latin typeface="Meiryo" panose="020B0604030504040204" pitchFamily="34" charset="-128"/>
              <a:ea typeface="Meiryo" panose="020B0604030504040204" pitchFamily="34" charset="-128"/>
            </a:endParaRPr>
          </a:p>
          <a:p>
            <a:endParaRPr kumimoji="1" lang="ja-JP" altLang="en-US"/>
          </a:p>
        </p:txBody>
      </p:sp>
      <p:sp>
        <p:nvSpPr>
          <p:cNvPr id="42" name="テキスト ボックス 41">
            <a:extLst>
              <a:ext uri="{FF2B5EF4-FFF2-40B4-BE49-F238E27FC236}">
                <a16:creationId xmlns:a16="http://schemas.microsoft.com/office/drawing/2014/main" id="{A2FAF325-6D49-585A-4E0D-075787FAB8E2}"/>
              </a:ext>
            </a:extLst>
          </p:cNvPr>
          <p:cNvSpPr txBox="1"/>
          <p:nvPr/>
        </p:nvSpPr>
        <p:spPr>
          <a:xfrm>
            <a:off x="16068077" y="15934731"/>
            <a:ext cx="4596997" cy="984885"/>
          </a:xfrm>
          <a:prstGeom prst="rect">
            <a:avLst/>
          </a:prstGeom>
          <a:noFill/>
        </p:spPr>
        <p:txBody>
          <a:bodyPr wrap="square" rtlCol="0">
            <a:spAutoFit/>
          </a:bodyPr>
          <a:lstStyle/>
          <a:p>
            <a:r>
              <a:rPr lang="ja-JP" altLang="en-US" sz="4000" b="1">
                <a:solidFill>
                  <a:schemeClr val="bg1"/>
                </a:solidFill>
                <a:latin typeface="Meiryo" panose="020B0604030504040204" pitchFamily="34" charset="-128"/>
                <a:ea typeface="Meiryo" panose="020B0604030504040204" pitchFamily="34" charset="-128"/>
              </a:rPr>
              <a:t>結果</a:t>
            </a:r>
            <a:endParaRPr lang="en-JP" altLang="ja-JP" sz="4000" b="1">
              <a:solidFill>
                <a:schemeClr val="bg1"/>
              </a:solidFill>
              <a:latin typeface="Meiryo" panose="020B0604030504040204" pitchFamily="34" charset="-128"/>
              <a:ea typeface="Meiryo" panose="020B0604030504040204" pitchFamily="34" charset="-128"/>
            </a:endParaRPr>
          </a:p>
          <a:p>
            <a:endParaRPr kumimoji="1" lang="ja-JP" altLang="en-US"/>
          </a:p>
        </p:txBody>
      </p:sp>
      <p:sp>
        <p:nvSpPr>
          <p:cNvPr id="43" name="テキスト ボックス 42">
            <a:extLst>
              <a:ext uri="{FF2B5EF4-FFF2-40B4-BE49-F238E27FC236}">
                <a16:creationId xmlns:a16="http://schemas.microsoft.com/office/drawing/2014/main" id="{A6C8C767-BFC8-D5E6-01A7-579CA6285A1E}"/>
              </a:ext>
            </a:extLst>
          </p:cNvPr>
          <p:cNvSpPr txBox="1"/>
          <p:nvPr/>
        </p:nvSpPr>
        <p:spPr>
          <a:xfrm>
            <a:off x="1840706" y="18319295"/>
            <a:ext cx="2425307" cy="584775"/>
          </a:xfrm>
          <a:prstGeom prst="rect">
            <a:avLst/>
          </a:prstGeom>
          <a:noFill/>
        </p:spPr>
        <p:txBody>
          <a:bodyPr wrap="square" rtlCol="0">
            <a:spAutoFit/>
          </a:bodyPr>
          <a:lstStyle/>
          <a:p>
            <a:r>
              <a:rPr kumimoji="1" lang="ja-JP" altLang="en-US" sz="3200"/>
              <a:t>オブザーバ</a:t>
            </a:r>
          </a:p>
        </p:txBody>
      </p:sp>
      <p:sp>
        <p:nvSpPr>
          <p:cNvPr id="44" name="テキスト ボックス 43">
            <a:extLst>
              <a:ext uri="{FF2B5EF4-FFF2-40B4-BE49-F238E27FC236}">
                <a16:creationId xmlns:a16="http://schemas.microsoft.com/office/drawing/2014/main" id="{9663C824-DDB5-4635-50D3-07B9B1CDDE2A}"/>
              </a:ext>
            </a:extLst>
          </p:cNvPr>
          <p:cNvSpPr txBox="1"/>
          <p:nvPr/>
        </p:nvSpPr>
        <p:spPr>
          <a:xfrm>
            <a:off x="1840706" y="24164159"/>
            <a:ext cx="5389434" cy="584775"/>
          </a:xfrm>
          <a:prstGeom prst="rect">
            <a:avLst/>
          </a:prstGeom>
          <a:noFill/>
        </p:spPr>
        <p:txBody>
          <a:bodyPr wrap="square" rtlCol="0">
            <a:spAutoFit/>
          </a:bodyPr>
          <a:lstStyle/>
          <a:p>
            <a:r>
              <a:rPr lang="ja-JP" altLang="en-US" sz="3200"/>
              <a:t>拡張</a:t>
            </a:r>
            <a:r>
              <a:rPr kumimoji="1" lang="ja-JP" altLang="en-US" sz="3200"/>
              <a:t>カルマンフィルタ</a:t>
            </a:r>
          </a:p>
        </p:txBody>
      </p:sp>
    </p:spTree>
    <p:extLst>
      <p:ext uri="{BB962C8B-B14F-4D97-AF65-F5344CB8AC3E}">
        <p14:creationId xmlns:p14="http://schemas.microsoft.com/office/powerpoint/2010/main" val="25284630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5104</TotalTime>
  <Words>1330</Words>
  <Application>Microsoft Macintosh PowerPoint</Application>
  <PresentationFormat>ユーザー設定</PresentationFormat>
  <Paragraphs>161</Paragraphs>
  <Slides>2</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vt:i4>
      </vt:variant>
    </vt:vector>
  </HeadingPairs>
  <TitlesOfParts>
    <vt:vector size="13" baseType="lpstr">
      <vt:lpstr>Roboto Mono Web</vt:lpstr>
      <vt:lpstr>Meiryo</vt:lpstr>
      <vt:lpstr>游ゴシック</vt:lpstr>
      <vt:lpstr>游ゴシック Light</vt:lpstr>
      <vt:lpstr>Aptos</vt:lpstr>
      <vt:lpstr>Arial</vt:lpstr>
      <vt:lpstr>Cambria Math</vt:lpstr>
      <vt:lpstr>Helvetica</vt:lpstr>
      <vt:lpstr>Roboto</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雄太 三輪</dc:creator>
  <cp:lastModifiedBy>田辺　裕翔</cp:lastModifiedBy>
  <cp:revision>17</cp:revision>
  <cp:lastPrinted>2024-11-21T05:10:02Z</cp:lastPrinted>
  <dcterms:created xsi:type="dcterms:W3CDTF">2024-11-18T03:53:27Z</dcterms:created>
  <dcterms:modified xsi:type="dcterms:W3CDTF">2025-10-22T07:19:23Z</dcterms:modified>
</cp:coreProperties>
</file>