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
  </p:notesMasterIdLst>
  <p:handoutMasterIdLst>
    <p:handoutMasterId r:id="rId4"/>
  </p:handoutMasterIdLst>
  <p:sldIdLst>
    <p:sldId id="259" r:id="rId2"/>
  </p:sldIdLst>
  <p:sldSz cx="30275213" cy="4280376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1" userDrawn="1">
          <p15:clr>
            <a:srgbClr val="A4A3A4"/>
          </p15:clr>
        </p15:guide>
        <p15:guide id="2" pos="953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FFEB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p:scale>
          <a:sx n="25" d="100"/>
          <a:sy n="25" d="100"/>
        </p:scale>
        <p:origin x="18" y="18"/>
      </p:cViewPr>
      <p:guideLst>
        <p:guide orient="horz" pos="13481"/>
        <p:guide pos="9535"/>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2DB59BBA-6D1F-D8FC-C886-3C1DD5E64F2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kumimoji="1" lang="en-US" altLang="ja-JP"/>
              <a:t>CHPS Camp 2025.10.30-31</a:t>
            </a:r>
            <a:endParaRPr kumimoji="1" lang="ja-JP" altLang="en-US"/>
          </a:p>
        </p:txBody>
      </p:sp>
      <p:sp>
        <p:nvSpPr>
          <p:cNvPr id="3" name="日付プレースホルダー 2">
            <a:extLst>
              <a:ext uri="{FF2B5EF4-FFF2-40B4-BE49-F238E27FC236}">
                <a16:creationId xmlns:a16="http://schemas.microsoft.com/office/drawing/2014/main" id="{3062750C-2E32-2A89-F06C-ACBBB55C81FA}"/>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744F44F-C54D-4C9B-8D0A-99995B90894A}" type="datetimeFigureOut">
              <a:rPr kumimoji="1" lang="ja-JP" altLang="en-US" smtClean="0"/>
              <a:t>2025/10/24</a:t>
            </a:fld>
            <a:endParaRPr kumimoji="1" lang="ja-JP" altLang="en-US"/>
          </a:p>
        </p:txBody>
      </p:sp>
      <p:sp>
        <p:nvSpPr>
          <p:cNvPr id="4" name="フッター プレースホルダー 3">
            <a:extLst>
              <a:ext uri="{FF2B5EF4-FFF2-40B4-BE49-F238E27FC236}">
                <a16:creationId xmlns:a16="http://schemas.microsoft.com/office/drawing/2014/main" id="{791886D0-5020-6E9E-477E-C685F9DD6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14C83648-A312-ABC9-A83B-CAA13C651AC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9AF15C7-33BD-48FA-8EB2-28704FE996BD}" type="slidenum">
              <a:rPr kumimoji="1" lang="ja-JP" altLang="en-US" smtClean="0"/>
              <a:t>‹#›</a:t>
            </a:fld>
            <a:endParaRPr kumimoji="1" lang="ja-JP" altLang="en-US"/>
          </a:p>
        </p:txBody>
      </p:sp>
    </p:spTree>
    <p:extLst>
      <p:ext uri="{BB962C8B-B14F-4D97-AF65-F5344CB8AC3E}">
        <p14:creationId xmlns:p14="http://schemas.microsoft.com/office/powerpoint/2010/main" val="3104881304"/>
      </p:ext>
    </p:extLst>
  </p:cSld>
  <p:clrMap bg1="lt1" tx1="dk1" bg2="lt2" tx2="dk2" accent1="accent1" accent2="accent2" accent3="accent3" accent4="accent4" accent5="accent5" accent6="accent6" hlink="hlink" folHlink="folHlink"/>
  <p:hf sldNum="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en-JP"/>
              <a:t>CHPS Camp 2025.10.30-31</a:t>
            </a: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AD0D6B-84F8-0A45-ADC1-3C71FDF4AF14}" type="datetimeFigureOut">
              <a:rPr lang="en-JP" smtClean="0"/>
              <a:t>10/24/2025</a:t>
            </a:fld>
            <a:endParaRPr lang="en-JP"/>
          </a:p>
        </p:txBody>
      </p:sp>
      <p:sp>
        <p:nvSpPr>
          <p:cNvPr id="4" name="Slide Image Placehold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BE5B43D-A405-FB4F-8CE2-7FADAE26F5C7}" type="slidenum">
              <a:rPr lang="en-JP" smtClean="0"/>
              <a:t>‹#›</a:t>
            </a:fld>
            <a:endParaRPr lang="en-JP"/>
          </a:p>
        </p:txBody>
      </p:sp>
    </p:spTree>
    <p:extLst>
      <p:ext uri="{BB962C8B-B14F-4D97-AF65-F5344CB8AC3E}">
        <p14:creationId xmlns:p14="http://schemas.microsoft.com/office/powerpoint/2010/main" val="3838559691"/>
      </p:ext>
    </p:extLst>
  </p:cSld>
  <p:clrMap bg1="lt1" tx1="dk1" bg2="lt2" tx2="dk2" accent1="accent1" accent2="accent2" accent3="accent3" accent4="accent4" accent5="accent5" accent6="accent6" hlink="hlink" folHlink="folHlink"/>
  <p:hf sldNum="0" ftr="0" dt="0"/>
  <p:notesStyle>
    <a:lvl1pPr marL="0" algn="l" defTabSz="3507730" rtl="0" eaLnBrk="1" latinLnBrk="0" hangingPunct="1">
      <a:defRPr sz="4603" kern="1200">
        <a:solidFill>
          <a:schemeClr val="tx1"/>
        </a:solidFill>
        <a:latin typeface="+mn-lt"/>
        <a:ea typeface="+mn-ea"/>
        <a:cs typeface="+mn-cs"/>
      </a:defRPr>
    </a:lvl1pPr>
    <a:lvl2pPr marL="1753865" algn="l" defTabSz="3507730" rtl="0" eaLnBrk="1" latinLnBrk="0" hangingPunct="1">
      <a:defRPr sz="4603" kern="1200">
        <a:solidFill>
          <a:schemeClr val="tx1"/>
        </a:solidFill>
        <a:latin typeface="+mn-lt"/>
        <a:ea typeface="+mn-ea"/>
        <a:cs typeface="+mn-cs"/>
      </a:defRPr>
    </a:lvl2pPr>
    <a:lvl3pPr marL="3507730" algn="l" defTabSz="3507730" rtl="0" eaLnBrk="1" latinLnBrk="0" hangingPunct="1">
      <a:defRPr sz="4603" kern="1200">
        <a:solidFill>
          <a:schemeClr val="tx1"/>
        </a:solidFill>
        <a:latin typeface="+mn-lt"/>
        <a:ea typeface="+mn-ea"/>
        <a:cs typeface="+mn-cs"/>
      </a:defRPr>
    </a:lvl3pPr>
    <a:lvl4pPr marL="5261595" algn="l" defTabSz="3507730" rtl="0" eaLnBrk="1" latinLnBrk="0" hangingPunct="1">
      <a:defRPr sz="4603" kern="1200">
        <a:solidFill>
          <a:schemeClr val="tx1"/>
        </a:solidFill>
        <a:latin typeface="+mn-lt"/>
        <a:ea typeface="+mn-ea"/>
        <a:cs typeface="+mn-cs"/>
      </a:defRPr>
    </a:lvl4pPr>
    <a:lvl5pPr marL="7015460" algn="l" defTabSz="3507730" rtl="0" eaLnBrk="1" latinLnBrk="0" hangingPunct="1">
      <a:defRPr sz="4603" kern="1200">
        <a:solidFill>
          <a:schemeClr val="tx1"/>
        </a:solidFill>
        <a:latin typeface="+mn-lt"/>
        <a:ea typeface="+mn-ea"/>
        <a:cs typeface="+mn-cs"/>
      </a:defRPr>
    </a:lvl5pPr>
    <a:lvl6pPr marL="8769325" algn="l" defTabSz="3507730" rtl="0" eaLnBrk="1" latinLnBrk="0" hangingPunct="1">
      <a:defRPr sz="4603" kern="1200">
        <a:solidFill>
          <a:schemeClr val="tx1"/>
        </a:solidFill>
        <a:latin typeface="+mn-lt"/>
        <a:ea typeface="+mn-ea"/>
        <a:cs typeface="+mn-cs"/>
      </a:defRPr>
    </a:lvl6pPr>
    <a:lvl7pPr marL="10523190" algn="l" defTabSz="3507730" rtl="0" eaLnBrk="1" latinLnBrk="0" hangingPunct="1">
      <a:defRPr sz="4603" kern="1200">
        <a:solidFill>
          <a:schemeClr val="tx1"/>
        </a:solidFill>
        <a:latin typeface="+mn-lt"/>
        <a:ea typeface="+mn-ea"/>
        <a:cs typeface="+mn-cs"/>
      </a:defRPr>
    </a:lvl7pPr>
    <a:lvl8pPr marL="12277054" algn="l" defTabSz="3507730" rtl="0" eaLnBrk="1" latinLnBrk="0" hangingPunct="1">
      <a:defRPr sz="4603" kern="1200">
        <a:solidFill>
          <a:schemeClr val="tx1"/>
        </a:solidFill>
        <a:latin typeface="+mn-lt"/>
        <a:ea typeface="+mn-ea"/>
        <a:cs typeface="+mn-cs"/>
      </a:defRPr>
    </a:lvl8pPr>
    <a:lvl9pPr marL="14030919" algn="l" defTabSz="3507730" rtl="0" eaLnBrk="1" latinLnBrk="0" hangingPunct="1">
      <a:defRPr sz="460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CC7058-F17E-372F-2227-B466C25E4A98}"/>
              </a:ext>
            </a:extLst>
          </p:cNvPr>
          <p:cNvSpPr>
            <a:spLocks noGrp="1"/>
          </p:cNvSpPr>
          <p:nvPr>
            <p:ph type="ctrTitle"/>
          </p:nvPr>
        </p:nvSpPr>
        <p:spPr>
          <a:xfrm>
            <a:off x="3784402" y="7005156"/>
            <a:ext cx="22706410" cy="14902051"/>
          </a:xfrm>
        </p:spPr>
        <p:txBody>
          <a:bodyPr anchor="b"/>
          <a:lstStyle>
            <a:lvl1pPr algn="ctr">
              <a:defRPr sz="14899"/>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E96F9BA-4AC8-D47F-C711-CF450758FC10}"/>
              </a:ext>
            </a:extLst>
          </p:cNvPr>
          <p:cNvSpPr>
            <a:spLocks noGrp="1"/>
          </p:cNvSpPr>
          <p:nvPr>
            <p:ph type="subTitle" idx="1"/>
          </p:nvPr>
        </p:nvSpPr>
        <p:spPr>
          <a:xfrm>
            <a:off x="3784402" y="22481887"/>
            <a:ext cx="22706410" cy="10334331"/>
          </a:xfrm>
        </p:spPr>
        <p:txBody>
          <a:bodyPr/>
          <a:lstStyle>
            <a:lvl1pPr marL="0" indent="0" algn="ctr">
              <a:buNone/>
              <a:defRPr sz="5960"/>
            </a:lvl1pPr>
            <a:lvl2pPr marL="1135319" indent="0" algn="ctr">
              <a:buNone/>
              <a:defRPr sz="4966"/>
            </a:lvl2pPr>
            <a:lvl3pPr marL="2270638" indent="0" algn="ctr">
              <a:buNone/>
              <a:defRPr sz="4470"/>
            </a:lvl3pPr>
            <a:lvl4pPr marL="3405957" indent="0" algn="ctr">
              <a:buNone/>
              <a:defRPr sz="3973"/>
            </a:lvl4pPr>
            <a:lvl5pPr marL="4541276" indent="0" algn="ctr">
              <a:buNone/>
              <a:defRPr sz="3973"/>
            </a:lvl5pPr>
            <a:lvl6pPr marL="5676595" indent="0" algn="ctr">
              <a:buNone/>
              <a:defRPr sz="3973"/>
            </a:lvl6pPr>
            <a:lvl7pPr marL="6811914" indent="0" algn="ctr">
              <a:buNone/>
              <a:defRPr sz="3973"/>
            </a:lvl7pPr>
            <a:lvl8pPr marL="7947233" indent="0" algn="ctr">
              <a:buNone/>
              <a:defRPr sz="3973"/>
            </a:lvl8pPr>
            <a:lvl9pPr marL="9082552" indent="0" algn="ctr">
              <a:buNone/>
              <a:defRPr sz="3973"/>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DFE6E078-B0A8-374F-EEE2-BB8AE5905AF1}"/>
              </a:ext>
            </a:extLst>
          </p:cNvPr>
          <p:cNvSpPr>
            <a:spLocks noGrp="1"/>
          </p:cNvSpPr>
          <p:nvPr>
            <p:ph type="dt" sz="half" idx="10"/>
          </p:nvPr>
        </p:nvSpPr>
        <p:spPr/>
        <p:txBody>
          <a:bodyPr/>
          <a:lstStyle/>
          <a:p>
            <a:fld id="{349FECF2-E9B2-44FB-B3C1-6F1ABD30BEDF}" type="datetime1">
              <a:rPr lang="LID4096" altLang="ja-JP" smtClean="0"/>
              <a:t>10/24/2025</a:t>
            </a:fld>
            <a:endParaRPr lang="en-JP"/>
          </a:p>
        </p:txBody>
      </p:sp>
      <p:sp>
        <p:nvSpPr>
          <p:cNvPr id="5" name="フッター プレースホルダー 4">
            <a:extLst>
              <a:ext uri="{FF2B5EF4-FFF2-40B4-BE49-F238E27FC236}">
                <a16:creationId xmlns:a16="http://schemas.microsoft.com/office/drawing/2014/main" id="{A67D9B88-7E67-3A0A-7434-BF334341CBB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687A79-BD80-313C-26A8-1BE6A93FCC2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0227251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9040D0-1BE0-4013-1632-2D5256A447F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49FA83F-3F1A-BC10-DDB0-28793AD2C5E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7FB878B-2CBD-26E6-8E9D-7B27252F0CC9}"/>
              </a:ext>
            </a:extLst>
          </p:cNvPr>
          <p:cNvSpPr>
            <a:spLocks noGrp="1"/>
          </p:cNvSpPr>
          <p:nvPr>
            <p:ph type="dt" sz="half" idx="10"/>
          </p:nvPr>
        </p:nvSpPr>
        <p:spPr/>
        <p:txBody>
          <a:bodyPr/>
          <a:lstStyle/>
          <a:p>
            <a:fld id="{E1716868-4E8C-4E9E-B32E-86466688C38E}" type="datetime1">
              <a:rPr lang="LID4096" altLang="ja-JP" smtClean="0"/>
              <a:t>10/24/2025</a:t>
            </a:fld>
            <a:endParaRPr lang="en-JP"/>
          </a:p>
        </p:txBody>
      </p:sp>
      <p:sp>
        <p:nvSpPr>
          <p:cNvPr id="5" name="フッター プレースホルダー 4">
            <a:extLst>
              <a:ext uri="{FF2B5EF4-FFF2-40B4-BE49-F238E27FC236}">
                <a16:creationId xmlns:a16="http://schemas.microsoft.com/office/drawing/2014/main" id="{F8BF4A35-4A4A-285F-1A13-04896682128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ED3A7FA2-EE78-DB17-8FB2-B0CD7C1BDE0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659590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11FCCFB-8BEE-E0BB-0380-637AA5F22CAA}"/>
              </a:ext>
            </a:extLst>
          </p:cNvPr>
          <p:cNvSpPr>
            <a:spLocks noGrp="1"/>
          </p:cNvSpPr>
          <p:nvPr>
            <p:ph type="title" orient="vert"/>
          </p:nvPr>
        </p:nvSpPr>
        <p:spPr>
          <a:xfrm>
            <a:off x="21665699" y="2278904"/>
            <a:ext cx="6528093" cy="36274211"/>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2941511C-9031-4025-CFBA-BA9E65F1F3D9}"/>
              </a:ext>
            </a:extLst>
          </p:cNvPr>
          <p:cNvSpPr>
            <a:spLocks noGrp="1"/>
          </p:cNvSpPr>
          <p:nvPr>
            <p:ph type="body" orient="vert" idx="1"/>
          </p:nvPr>
        </p:nvSpPr>
        <p:spPr>
          <a:xfrm>
            <a:off x="2081421" y="2278904"/>
            <a:ext cx="19205838" cy="36274211"/>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EBA36F5-3740-30BB-71BD-4D6276D3B3B0}"/>
              </a:ext>
            </a:extLst>
          </p:cNvPr>
          <p:cNvSpPr>
            <a:spLocks noGrp="1"/>
          </p:cNvSpPr>
          <p:nvPr>
            <p:ph type="dt" sz="half" idx="10"/>
          </p:nvPr>
        </p:nvSpPr>
        <p:spPr/>
        <p:txBody>
          <a:bodyPr/>
          <a:lstStyle/>
          <a:p>
            <a:fld id="{02619D8D-BF18-40AE-BFF4-DB66FCFC9271}" type="datetime1">
              <a:rPr lang="LID4096" altLang="ja-JP" smtClean="0"/>
              <a:t>10/24/2025</a:t>
            </a:fld>
            <a:endParaRPr lang="en-JP"/>
          </a:p>
        </p:txBody>
      </p:sp>
      <p:sp>
        <p:nvSpPr>
          <p:cNvPr id="5" name="フッター プレースホルダー 4">
            <a:extLst>
              <a:ext uri="{FF2B5EF4-FFF2-40B4-BE49-F238E27FC236}">
                <a16:creationId xmlns:a16="http://schemas.microsoft.com/office/drawing/2014/main" id="{FABB1005-5A7C-8CC7-52A8-34C7D4220F80}"/>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726842DC-9B29-68C3-5A39-4C60259923C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538806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46E98E-09E5-3F2D-030F-92C84C211D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1FF4D60-3ABD-400D-6231-07E0D1993C2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FD0A8B1-EECB-4B78-C2E9-411FF93419C8}"/>
              </a:ext>
            </a:extLst>
          </p:cNvPr>
          <p:cNvSpPr>
            <a:spLocks noGrp="1"/>
          </p:cNvSpPr>
          <p:nvPr>
            <p:ph type="dt" sz="half" idx="10"/>
          </p:nvPr>
        </p:nvSpPr>
        <p:spPr/>
        <p:txBody>
          <a:bodyPr/>
          <a:lstStyle/>
          <a:p>
            <a:fld id="{09202299-8DBC-4245-87C6-3E62A2ACA6A6}" type="datetime1">
              <a:rPr lang="LID4096" altLang="ja-JP" smtClean="0"/>
              <a:t>10/24/2025</a:t>
            </a:fld>
            <a:endParaRPr lang="en-JP"/>
          </a:p>
        </p:txBody>
      </p:sp>
      <p:sp>
        <p:nvSpPr>
          <p:cNvPr id="5" name="フッター プレースホルダー 4">
            <a:extLst>
              <a:ext uri="{FF2B5EF4-FFF2-40B4-BE49-F238E27FC236}">
                <a16:creationId xmlns:a16="http://schemas.microsoft.com/office/drawing/2014/main" id="{2734C8DA-6683-B216-9F92-1C4A9E73E55F}"/>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DF535CEF-8357-4950-9D77-D34335991BA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253057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E4848E-6E15-DA42-FBCF-18256E7A872E}"/>
              </a:ext>
            </a:extLst>
          </p:cNvPr>
          <p:cNvSpPr>
            <a:spLocks noGrp="1"/>
          </p:cNvSpPr>
          <p:nvPr>
            <p:ph type="title"/>
          </p:nvPr>
        </p:nvSpPr>
        <p:spPr>
          <a:xfrm>
            <a:off x="2065653" y="10671222"/>
            <a:ext cx="26112371" cy="17805173"/>
          </a:xfrm>
        </p:spPr>
        <p:txBody>
          <a:bodyPr anchor="b"/>
          <a:lstStyle>
            <a:lvl1pPr>
              <a:defRPr sz="14899"/>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071054B-BD25-652E-D031-ED6D3F976930}"/>
              </a:ext>
            </a:extLst>
          </p:cNvPr>
          <p:cNvSpPr>
            <a:spLocks noGrp="1"/>
          </p:cNvSpPr>
          <p:nvPr>
            <p:ph type="body" idx="1"/>
          </p:nvPr>
        </p:nvSpPr>
        <p:spPr>
          <a:xfrm>
            <a:off x="2065653" y="28644839"/>
            <a:ext cx="26112371" cy="9363320"/>
          </a:xfrm>
        </p:spPr>
        <p:txBody>
          <a:bodyPr/>
          <a:lstStyle>
            <a:lvl1pPr marL="0" indent="0">
              <a:buNone/>
              <a:defRPr sz="5960">
                <a:solidFill>
                  <a:schemeClr val="tx1">
                    <a:tint val="82000"/>
                  </a:schemeClr>
                </a:solidFill>
              </a:defRPr>
            </a:lvl1pPr>
            <a:lvl2pPr marL="1135319" indent="0">
              <a:buNone/>
              <a:defRPr sz="4966">
                <a:solidFill>
                  <a:schemeClr val="tx1">
                    <a:tint val="82000"/>
                  </a:schemeClr>
                </a:solidFill>
              </a:defRPr>
            </a:lvl2pPr>
            <a:lvl3pPr marL="2270638" indent="0">
              <a:buNone/>
              <a:defRPr sz="4470">
                <a:solidFill>
                  <a:schemeClr val="tx1">
                    <a:tint val="82000"/>
                  </a:schemeClr>
                </a:solidFill>
              </a:defRPr>
            </a:lvl3pPr>
            <a:lvl4pPr marL="3405957" indent="0">
              <a:buNone/>
              <a:defRPr sz="3973">
                <a:solidFill>
                  <a:schemeClr val="tx1">
                    <a:tint val="82000"/>
                  </a:schemeClr>
                </a:solidFill>
              </a:defRPr>
            </a:lvl4pPr>
            <a:lvl5pPr marL="4541276" indent="0">
              <a:buNone/>
              <a:defRPr sz="3973">
                <a:solidFill>
                  <a:schemeClr val="tx1">
                    <a:tint val="82000"/>
                  </a:schemeClr>
                </a:solidFill>
              </a:defRPr>
            </a:lvl5pPr>
            <a:lvl6pPr marL="5676595" indent="0">
              <a:buNone/>
              <a:defRPr sz="3973">
                <a:solidFill>
                  <a:schemeClr val="tx1">
                    <a:tint val="82000"/>
                  </a:schemeClr>
                </a:solidFill>
              </a:defRPr>
            </a:lvl6pPr>
            <a:lvl7pPr marL="6811914" indent="0">
              <a:buNone/>
              <a:defRPr sz="3973">
                <a:solidFill>
                  <a:schemeClr val="tx1">
                    <a:tint val="82000"/>
                  </a:schemeClr>
                </a:solidFill>
              </a:defRPr>
            </a:lvl7pPr>
            <a:lvl8pPr marL="7947233" indent="0">
              <a:buNone/>
              <a:defRPr sz="3973">
                <a:solidFill>
                  <a:schemeClr val="tx1">
                    <a:tint val="82000"/>
                  </a:schemeClr>
                </a:solidFill>
              </a:defRPr>
            </a:lvl8pPr>
            <a:lvl9pPr marL="9082552" indent="0">
              <a:buNone/>
              <a:defRPr sz="3973">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316EB535-9065-0F2F-033D-AA979BBE1E75}"/>
              </a:ext>
            </a:extLst>
          </p:cNvPr>
          <p:cNvSpPr>
            <a:spLocks noGrp="1"/>
          </p:cNvSpPr>
          <p:nvPr>
            <p:ph type="dt" sz="half" idx="10"/>
          </p:nvPr>
        </p:nvSpPr>
        <p:spPr/>
        <p:txBody>
          <a:bodyPr/>
          <a:lstStyle/>
          <a:p>
            <a:fld id="{39490C1E-006A-471F-A583-7AAA8224009B}" type="datetime1">
              <a:rPr lang="LID4096" altLang="ja-JP" smtClean="0"/>
              <a:t>10/24/2025</a:t>
            </a:fld>
            <a:endParaRPr lang="en-JP"/>
          </a:p>
        </p:txBody>
      </p:sp>
      <p:sp>
        <p:nvSpPr>
          <p:cNvPr id="5" name="フッター プレースホルダー 4">
            <a:extLst>
              <a:ext uri="{FF2B5EF4-FFF2-40B4-BE49-F238E27FC236}">
                <a16:creationId xmlns:a16="http://schemas.microsoft.com/office/drawing/2014/main" id="{65ACCFF7-4082-1DB5-A7C0-5986452E8193}"/>
              </a:ext>
            </a:extLst>
          </p:cNvPr>
          <p:cNvSpPr>
            <a:spLocks noGrp="1"/>
          </p:cNvSpPr>
          <p:nvPr>
            <p:ph type="ftr" sz="quarter" idx="11"/>
          </p:nvPr>
        </p:nvSpPr>
        <p:spPr/>
        <p:txBody>
          <a:bodyPr/>
          <a:lstStyle/>
          <a:p>
            <a:endParaRPr lang="en-JP"/>
          </a:p>
        </p:txBody>
      </p:sp>
      <p:sp>
        <p:nvSpPr>
          <p:cNvPr id="6" name="スライド番号プレースホルダー 5">
            <a:extLst>
              <a:ext uri="{FF2B5EF4-FFF2-40B4-BE49-F238E27FC236}">
                <a16:creationId xmlns:a16="http://schemas.microsoft.com/office/drawing/2014/main" id="{6D4DDFD6-C63B-115B-B22F-F68EFBA81E79}"/>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970542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4EAC84D-1EDC-EF0F-3CC3-C4744D8CB0F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246B91D-04C0-A593-3934-9401915D91C5}"/>
              </a:ext>
            </a:extLst>
          </p:cNvPr>
          <p:cNvSpPr>
            <a:spLocks noGrp="1"/>
          </p:cNvSpPr>
          <p:nvPr>
            <p:ph sz="half" idx="1"/>
          </p:nvPr>
        </p:nvSpPr>
        <p:spPr>
          <a:xfrm>
            <a:off x="2081421"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8B49D94-E4D5-516B-F9B0-5735DA287E28}"/>
              </a:ext>
            </a:extLst>
          </p:cNvPr>
          <p:cNvSpPr>
            <a:spLocks noGrp="1"/>
          </p:cNvSpPr>
          <p:nvPr>
            <p:ph sz="half" idx="2"/>
          </p:nvPr>
        </p:nvSpPr>
        <p:spPr>
          <a:xfrm>
            <a:off x="15326826" y="11394520"/>
            <a:ext cx="12866966" cy="27158594"/>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B4A894F-C2D2-300F-7E75-720D759E22FD}"/>
              </a:ext>
            </a:extLst>
          </p:cNvPr>
          <p:cNvSpPr>
            <a:spLocks noGrp="1"/>
          </p:cNvSpPr>
          <p:nvPr>
            <p:ph type="dt" sz="half" idx="10"/>
          </p:nvPr>
        </p:nvSpPr>
        <p:spPr/>
        <p:txBody>
          <a:bodyPr/>
          <a:lstStyle/>
          <a:p>
            <a:fld id="{8F14F39A-FAA3-4B27-BC07-2AA343CBE051}" type="datetime1">
              <a:rPr lang="LID4096" altLang="ja-JP" smtClean="0"/>
              <a:t>10/24/2025</a:t>
            </a:fld>
            <a:endParaRPr lang="en-JP"/>
          </a:p>
        </p:txBody>
      </p:sp>
      <p:sp>
        <p:nvSpPr>
          <p:cNvPr id="6" name="フッター プレースホルダー 5">
            <a:extLst>
              <a:ext uri="{FF2B5EF4-FFF2-40B4-BE49-F238E27FC236}">
                <a16:creationId xmlns:a16="http://schemas.microsoft.com/office/drawing/2014/main" id="{A63C73C4-49DD-6A52-84A6-30745B297B42}"/>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06A29D12-1276-FBEA-6E77-44A6AC46B60C}"/>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984567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433CB0-71BD-0B16-2C63-06F40D7BD659}"/>
              </a:ext>
            </a:extLst>
          </p:cNvPr>
          <p:cNvSpPr>
            <a:spLocks noGrp="1"/>
          </p:cNvSpPr>
          <p:nvPr>
            <p:ph type="title"/>
          </p:nvPr>
        </p:nvSpPr>
        <p:spPr>
          <a:xfrm>
            <a:off x="2085364" y="2278907"/>
            <a:ext cx="26112371" cy="8273416"/>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C574872C-2B12-26C2-C119-BADD87279A9E}"/>
              </a:ext>
            </a:extLst>
          </p:cNvPr>
          <p:cNvSpPr>
            <a:spLocks noGrp="1"/>
          </p:cNvSpPr>
          <p:nvPr>
            <p:ph type="body" idx="1"/>
          </p:nvPr>
        </p:nvSpPr>
        <p:spPr>
          <a:xfrm>
            <a:off x="2085365" y="10492870"/>
            <a:ext cx="12807833"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1159AD27-0A5A-BC42-A4B3-3EF5C74FA15A}"/>
              </a:ext>
            </a:extLst>
          </p:cNvPr>
          <p:cNvSpPr>
            <a:spLocks noGrp="1"/>
          </p:cNvSpPr>
          <p:nvPr>
            <p:ph sz="half" idx="2"/>
          </p:nvPr>
        </p:nvSpPr>
        <p:spPr>
          <a:xfrm>
            <a:off x="2085365" y="15635264"/>
            <a:ext cx="12807833"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A6EE6D99-284F-9D5E-CBC3-7A8D787DE88D}"/>
              </a:ext>
            </a:extLst>
          </p:cNvPr>
          <p:cNvSpPr>
            <a:spLocks noGrp="1"/>
          </p:cNvSpPr>
          <p:nvPr>
            <p:ph type="body" sz="quarter" idx="3"/>
          </p:nvPr>
        </p:nvSpPr>
        <p:spPr>
          <a:xfrm>
            <a:off x="15326827" y="10492870"/>
            <a:ext cx="12870909" cy="5142393"/>
          </a:xfrm>
        </p:spPr>
        <p:txBody>
          <a:bodyPr anchor="b"/>
          <a:lstStyle>
            <a:lvl1pPr marL="0" indent="0">
              <a:buNone/>
              <a:defRPr sz="5960" b="1"/>
            </a:lvl1pPr>
            <a:lvl2pPr marL="1135319" indent="0">
              <a:buNone/>
              <a:defRPr sz="4966" b="1"/>
            </a:lvl2pPr>
            <a:lvl3pPr marL="2270638" indent="0">
              <a:buNone/>
              <a:defRPr sz="4470" b="1"/>
            </a:lvl3pPr>
            <a:lvl4pPr marL="3405957" indent="0">
              <a:buNone/>
              <a:defRPr sz="3973" b="1"/>
            </a:lvl4pPr>
            <a:lvl5pPr marL="4541276" indent="0">
              <a:buNone/>
              <a:defRPr sz="3973" b="1"/>
            </a:lvl5pPr>
            <a:lvl6pPr marL="5676595" indent="0">
              <a:buNone/>
              <a:defRPr sz="3973" b="1"/>
            </a:lvl6pPr>
            <a:lvl7pPr marL="6811914" indent="0">
              <a:buNone/>
              <a:defRPr sz="3973" b="1"/>
            </a:lvl7pPr>
            <a:lvl8pPr marL="7947233" indent="0">
              <a:buNone/>
              <a:defRPr sz="3973" b="1"/>
            </a:lvl8pPr>
            <a:lvl9pPr marL="9082552" indent="0">
              <a:buNone/>
              <a:defRPr sz="3973"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B26228A4-2E17-1C8C-0269-A48CF8D12777}"/>
              </a:ext>
            </a:extLst>
          </p:cNvPr>
          <p:cNvSpPr>
            <a:spLocks noGrp="1"/>
          </p:cNvSpPr>
          <p:nvPr>
            <p:ph sz="quarter" idx="4"/>
          </p:nvPr>
        </p:nvSpPr>
        <p:spPr>
          <a:xfrm>
            <a:off x="15326827" y="15635264"/>
            <a:ext cx="12870909" cy="22997117"/>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697EBAC-EA3C-FC72-09C1-7E52E8683C85}"/>
              </a:ext>
            </a:extLst>
          </p:cNvPr>
          <p:cNvSpPr>
            <a:spLocks noGrp="1"/>
          </p:cNvSpPr>
          <p:nvPr>
            <p:ph type="dt" sz="half" idx="10"/>
          </p:nvPr>
        </p:nvSpPr>
        <p:spPr/>
        <p:txBody>
          <a:bodyPr/>
          <a:lstStyle/>
          <a:p>
            <a:fld id="{350AD22A-55F2-4547-A5CA-A5A999E6556D}" type="datetime1">
              <a:rPr lang="LID4096" altLang="ja-JP" smtClean="0"/>
              <a:t>10/24/2025</a:t>
            </a:fld>
            <a:endParaRPr lang="en-JP"/>
          </a:p>
        </p:txBody>
      </p:sp>
      <p:sp>
        <p:nvSpPr>
          <p:cNvPr id="8" name="フッター プレースホルダー 7">
            <a:extLst>
              <a:ext uri="{FF2B5EF4-FFF2-40B4-BE49-F238E27FC236}">
                <a16:creationId xmlns:a16="http://schemas.microsoft.com/office/drawing/2014/main" id="{BBF6A1C3-9D79-EF58-6440-46FA21BE532C}"/>
              </a:ext>
            </a:extLst>
          </p:cNvPr>
          <p:cNvSpPr>
            <a:spLocks noGrp="1"/>
          </p:cNvSpPr>
          <p:nvPr>
            <p:ph type="ftr" sz="quarter" idx="11"/>
          </p:nvPr>
        </p:nvSpPr>
        <p:spPr/>
        <p:txBody>
          <a:bodyPr/>
          <a:lstStyle/>
          <a:p>
            <a:endParaRPr lang="en-JP"/>
          </a:p>
        </p:txBody>
      </p:sp>
      <p:sp>
        <p:nvSpPr>
          <p:cNvPr id="9" name="スライド番号プレースホルダー 8">
            <a:extLst>
              <a:ext uri="{FF2B5EF4-FFF2-40B4-BE49-F238E27FC236}">
                <a16:creationId xmlns:a16="http://schemas.microsoft.com/office/drawing/2014/main" id="{C15C9C54-6ABB-EBA4-8A6E-B6F90C85431D}"/>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595008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BE74465-7FB9-FFDB-5372-EC76AAA400F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6F0455F-FFF0-F9DA-340E-329FFF249DD8}"/>
              </a:ext>
            </a:extLst>
          </p:cNvPr>
          <p:cNvSpPr>
            <a:spLocks noGrp="1"/>
          </p:cNvSpPr>
          <p:nvPr>
            <p:ph type="dt" sz="half" idx="10"/>
          </p:nvPr>
        </p:nvSpPr>
        <p:spPr/>
        <p:txBody>
          <a:bodyPr/>
          <a:lstStyle/>
          <a:p>
            <a:fld id="{D1E7EEDF-E3BE-4535-8538-9CF15E9FEAAB}" type="datetime1">
              <a:rPr lang="LID4096" altLang="ja-JP" smtClean="0"/>
              <a:t>10/24/2025</a:t>
            </a:fld>
            <a:endParaRPr lang="en-JP"/>
          </a:p>
        </p:txBody>
      </p:sp>
      <p:sp>
        <p:nvSpPr>
          <p:cNvPr id="4" name="フッター プレースホルダー 3">
            <a:extLst>
              <a:ext uri="{FF2B5EF4-FFF2-40B4-BE49-F238E27FC236}">
                <a16:creationId xmlns:a16="http://schemas.microsoft.com/office/drawing/2014/main" id="{62172AED-DB60-7AF8-4CB1-FBBF460948D5}"/>
              </a:ext>
            </a:extLst>
          </p:cNvPr>
          <p:cNvSpPr>
            <a:spLocks noGrp="1"/>
          </p:cNvSpPr>
          <p:nvPr>
            <p:ph type="ftr" sz="quarter" idx="11"/>
          </p:nvPr>
        </p:nvSpPr>
        <p:spPr/>
        <p:txBody>
          <a:bodyPr/>
          <a:lstStyle/>
          <a:p>
            <a:endParaRPr lang="en-JP"/>
          </a:p>
        </p:txBody>
      </p:sp>
      <p:sp>
        <p:nvSpPr>
          <p:cNvPr id="5" name="スライド番号プレースホルダー 4">
            <a:extLst>
              <a:ext uri="{FF2B5EF4-FFF2-40B4-BE49-F238E27FC236}">
                <a16:creationId xmlns:a16="http://schemas.microsoft.com/office/drawing/2014/main" id="{677A93A3-B6E9-45DC-D658-FF86F9BB2C3E}"/>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0802103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4BDC4AA7-1391-A576-DDA0-0363499716DE}"/>
              </a:ext>
            </a:extLst>
          </p:cNvPr>
          <p:cNvSpPr>
            <a:spLocks noGrp="1"/>
          </p:cNvSpPr>
          <p:nvPr>
            <p:ph type="dt" sz="half" idx="10"/>
          </p:nvPr>
        </p:nvSpPr>
        <p:spPr/>
        <p:txBody>
          <a:bodyPr/>
          <a:lstStyle/>
          <a:p>
            <a:fld id="{C90845DA-CECE-4290-9A52-6E01FD60E4F0}" type="datetime1">
              <a:rPr lang="LID4096" altLang="ja-JP" smtClean="0"/>
              <a:t>10/24/2025</a:t>
            </a:fld>
            <a:endParaRPr lang="en-JP"/>
          </a:p>
        </p:txBody>
      </p:sp>
      <p:sp>
        <p:nvSpPr>
          <p:cNvPr id="3" name="フッター プレースホルダー 2">
            <a:extLst>
              <a:ext uri="{FF2B5EF4-FFF2-40B4-BE49-F238E27FC236}">
                <a16:creationId xmlns:a16="http://schemas.microsoft.com/office/drawing/2014/main" id="{B3025198-A93D-F802-4B7D-52114A11DD8D}"/>
              </a:ext>
            </a:extLst>
          </p:cNvPr>
          <p:cNvSpPr>
            <a:spLocks noGrp="1"/>
          </p:cNvSpPr>
          <p:nvPr>
            <p:ph type="ftr" sz="quarter" idx="11"/>
          </p:nvPr>
        </p:nvSpPr>
        <p:spPr/>
        <p:txBody>
          <a:bodyPr/>
          <a:lstStyle/>
          <a:p>
            <a:endParaRPr lang="en-JP"/>
          </a:p>
        </p:txBody>
      </p:sp>
      <p:sp>
        <p:nvSpPr>
          <p:cNvPr id="4" name="スライド番号プレースホルダー 3">
            <a:extLst>
              <a:ext uri="{FF2B5EF4-FFF2-40B4-BE49-F238E27FC236}">
                <a16:creationId xmlns:a16="http://schemas.microsoft.com/office/drawing/2014/main" id="{0477640C-57E2-47B7-953A-2DA4E322EF51}"/>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18461694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3B808A-A6CF-9A2A-F238-AE46D353DBAF}"/>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CC3E228-FBA3-6B0C-898B-81C54A6542BB}"/>
              </a:ext>
            </a:extLst>
          </p:cNvPr>
          <p:cNvSpPr>
            <a:spLocks noGrp="1"/>
          </p:cNvSpPr>
          <p:nvPr>
            <p:ph idx="1"/>
          </p:nvPr>
        </p:nvSpPr>
        <p:spPr>
          <a:xfrm>
            <a:off x="12870909" y="6162952"/>
            <a:ext cx="15326827" cy="30418415"/>
          </a:xfrm>
        </p:spPr>
        <p:txBody>
          <a:bodyPr/>
          <a:lstStyle>
            <a:lvl1pPr>
              <a:defRPr sz="7946"/>
            </a:lvl1pPr>
            <a:lvl2pPr>
              <a:defRPr sz="6953"/>
            </a:lvl2pPr>
            <a:lvl3pPr>
              <a:defRPr sz="5960"/>
            </a:lvl3pPr>
            <a:lvl4pPr>
              <a:defRPr sz="4966"/>
            </a:lvl4pPr>
            <a:lvl5pPr>
              <a:defRPr sz="4966"/>
            </a:lvl5pPr>
            <a:lvl6pPr>
              <a:defRPr sz="4966"/>
            </a:lvl6pPr>
            <a:lvl7pPr>
              <a:defRPr sz="4966"/>
            </a:lvl7pPr>
            <a:lvl8pPr>
              <a:defRPr sz="4966"/>
            </a:lvl8pPr>
            <a:lvl9pPr>
              <a:defRPr sz="4966"/>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4B8C242-9ADD-80F9-8035-C6D48E3C79A1}"/>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A27236D-6CD4-B2EB-EE21-85EF91A72983}"/>
              </a:ext>
            </a:extLst>
          </p:cNvPr>
          <p:cNvSpPr>
            <a:spLocks noGrp="1"/>
          </p:cNvSpPr>
          <p:nvPr>
            <p:ph type="dt" sz="half" idx="10"/>
          </p:nvPr>
        </p:nvSpPr>
        <p:spPr/>
        <p:txBody>
          <a:bodyPr/>
          <a:lstStyle/>
          <a:p>
            <a:fld id="{66506D8A-3A14-4426-A8F0-6A46E306C20B}" type="datetime1">
              <a:rPr lang="LID4096" altLang="ja-JP" smtClean="0"/>
              <a:t>10/24/2025</a:t>
            </a:fld>
            <a:endParaRPr lang="en-JP"/>
          </a:p>
        </p:txBody>
      </p:sp>
      <p:sp>
        <p:nvSpPr>
          <p:cNvPr id="6" name="フッター プレースホルダー 5">
            <a:extLst>
              <a:ext uri="{FF2B5EF4-FFF2-40B4-BE49-F238E27FC236}">
                <a16:creationId xmlns:a16="http://schemas.microsoft.com/office/drawing/2014/main" id="{1D892A41-3367-1F26-AFD8-FB7BE38B166E}"/>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36E9165D-48FA-278C-F3E8-A38764301104}"/>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1496687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17AD7F-F958-8B77-9EB2-668DD8690BD9}"/>
              </a:ext>
            </a:extLst>
          </p:cNvPr>
          <p:cNvSpPr>
            <a:spLocks noGrp="1"/>
          </p:cNvSpPr>
          <p:nvPr>
            <p:ph type="title"/>
          </p:nvPr>
        </p:nvSpPr>
        <p:spPr>
          <a:xfrm>
            <a:off x="2085366" y="2853584"/>
            <a:ext cx="9764543" cy="9987545"/>
          </a:xfrm>
        </p:spPr>
        <p:txBody>
          <a:bodyPr anchor="b"/>
          <a:lstStyle>
            <a:lvl1pPr>
              <a:defRPr sz="7946"/>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6A6E6A48-783B-7A67-EE52-D8507BF709A2}"/>
              </a:ext>
            </a:extLst>
          </p:cNvPr>
          <p:cNvSpPr>
            <a:spLocks noGrp="1"/>
          </p:cNvSpPr>
          <p:nvPr>
            <p:ph type="pic" idx="1"/>
          </p:nvPr>
        </p:nvSpPr>
        <p:spPr>
          <a:xfrm>
            <a:off x="12870909" y="6162952"/>
            <a:ext cx="15326827" cy="30418415"/>
          </a:xfrm>
        </p:spPr>
        <p:txBody>
          <a:bodyPr/>
          <a:lstStyle>
            <a:lvl1pPr marL="0" indent="0">
              <a:buNone/>
              <a:defRPr sz="7946"/>
            </a:lvl1pPr>
            <a:lvl2pPr marL="1135319" indent="0">
              <a:buNone/>
              <a:defRPr sz="6953"/>
            </a:lvl2pPr>
            <a:lvl3pPr marL="2270638" indent="0">
              <a:buNone/>
              <a:defRPr sz="5960"/>
            </a:lvl3pPr>
            <a:lvl4pPr marL="3405957" indent="0">
              <a:buNone/>
              <a:defRPr sz="4966"/>
            </a:lvl4pPr>
            <a:lvl5pPr marL="4541276" indent="0">
              <a:buNone/>
              <a:defRPr sz="4966"/>
            </a:lvl5pPr>
            <a:lvl6pPr marL="5676595" indent="0">
              <a:buNone/>
              <a:defRPr sz="4966"/>
            </a:lvl6pPr>
            <a:lvl7pPr marL="6811914" indent="0">
              <a:buNone/>
              <a:defRPr sz="4966"/>
            </a:lvl7pPr>
            <a:lvl8pPr marL="7947233" indent="0">
              <a:buNone/>
              <a:defRPr sz="4966"/>
            </a:lvl8pPr>
            <a:lvl9pPr marL="9082552" indent="0">
              <a:buNone/>
              <a:defRPr sz="4966"/>
            </a:lvl9pPr>
          </a:lstStyle>
          <a:p>
            <a:endParaRPr kumimoji="1" lang="ja-JP" altLang="en-US"/>
          </a:p>
        </p:txBody>
      </p:sp>
      <p:sp>
        <p:nvSpPr>
          <p:cNvPr id="4" name="テキスト プレースホルダー 3">
            <a:extLst>
              <a:ext uri="{FF2B5EF4-FFF2-40B4-BE49-F238E27FC236}">
                <a16:creationId xmlns:a16="http://schemas.microsoft.com/office/drawing/2014/main" id="{5BEFF546-7EE5-E5DD-65A4-7999A9184CA2}"/>
              </a:ext>
            </a:extLst>
          </p:cNvPr>
          <p:cNvSpPr>
            <a:spLocks noGrp="1"/>
          </p:cNvSpPr>
          <p:nvPr>
            <p:ph type="body" sz="half" idx="2"/>
          </p:nvPr>
        </p:nvSpPr>
        <p:spPr>
          <a:xfrm>
            <a:off x="2085366" y="12841129"/>
            <a:ext cx="9764543" cy="23789780"/>
          </a:xfrm>
        </p:spPr>
        <p:txBody>
          <a:bodyPr/>
          <a:lstStyle>
            <a:lvl1pPr marL="0" indent="0">
              <a:buNone/>
              <a:defRPr sz="3973"/>
            </a:lvl1pPr>
            <a:lvl2pPr marL="1135319" indent="0">
              <a:buNone/>
              <a:defRPr sz="3476"/>
            </a:lvl2pPr>
            <a:lvl3pPr marL="2270638" indent="0">
              <a:buNone/>
              <a:defRPr sz="2980"/>
            </a:lvl3pPr>
            <a:lvl4pPr marL="3405957" indent="0">
              <a:buNone/>
              <a:defRPr sz="2483"/>
            </a:lvl4pPr>
            <a:lvl5pPr marL="4541276" indent="0">
              <a:buNone/>
              <a:defRPr sz="2483"/>
            </a:lvl5pPr>
            <a:lvl6pPr marL="5676595" indent="0">
              <a:buNone/>
              <a:defRPr sz="2483"/>
            </a:lvl6pPr>
            <a:lvl7pPr marL="6811914" indent="0">
              <a:buNone/>
              <a:defRPr sz="2483"/>
            </a:lvl7pPr>
            <a:lvl8pPr marL="7947233" indent="0">
              <a:buNone/>
              <a:defRPr sz="2483"/>
            </a:lvl8pPr>
            <a:lvl9pPr marL="9082552" indent="0">
              <a:buNone/>
              <a:defRPr sz="2483"/>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6FE1794-69CF-49F2-4D28-409C7C4037E0}"/>
              </a:ext>
            </a:extLst>
          </p:cNvPr>
          <p:cNvSpPr>
            <a:spLocks noGrp="1"/>
          </p:cNvSpPr>
          <p:nvPr>
            <p:ph type="dt" sz="half" idx="10"/>
          </p:nvPr>
        </p:nvSpPr>
        <p:spPr/>
        <p:txBody>
          <a:bodyPr/>
          <a:lstStyle/>
          <a:p>
            <a:fld id="{CE7E1F37-E86F-4380-AB65-0EB41FBEEA80}" type="datetime1">
              <a:rPr lang="LID4096" altLang="ja-JP" smtClean="0"/>
              <a:t>10/24/2025</a:t>
            </a:fld>
            <a:endParaRPr lang="en-JP"/>
          </a:p>
        </p:txBody>
      </p:sp>
      <p:sp>
        <p:nvSpPr>
          <p:cNvPr id="6" name="フッター プレースホルダー 5">
            <a:extLst>
              <a:ext uri="{FF2B5EF4-FFF2-40B4-BE49-F238E27FC236}">
                <a16:creationId xmlns:a16="http://schemas.microsoft.com/office/drawing/2014/main" id="{596E2E1C-0AA6-0FDC-B6B3-18ADD3D84CCF}"/>
              </a:ext>
            </a:extLst>
          </p:cNvPr>
          <p:cNvSpPr>
            <a:spLocks noGrp="1"/>
          </p:cNvSpPr>
          <p:nvPr>
            <p:ph type="ftr" sz="quarter" idx="11"/>
          </p:nvPr>
        </p:nvSpPr>
        <p:spPr/>
        <p:txBody>
          <a:bodyPr/>
          <a:lstStyle/>
          <a:p>
            <a:endParaRPr lang="en-JP"/>
          </a:p>
        </p:txBody>
      </p:sp>
      <p:sp>
        <p:nvSpPr>
          <p:cNvPr id="7" name="スライド番号プレースホルダー 6">
            <a:extLst>
              <a:ext uri="{FF2B5EF4-FFF2-40B4-BE49-F238E27FC236}">
                <a16:creationId xmlns:a16="http://schemas.microsoft.com/office/drawing/2014/main" id="{66C2489E-272F-3A55-084A-8D9E3C47D255}"/>
              </a:ext>
            </a:extLst>
          </p:cNvPr>
          <p:cNvSpPr>
            <a:spLocks noGrp="1"/>
          </p:cNvSpPr>
          <p:nvPr>
            <p:ph type="sldNum" sz="quarter" idx="12"/>
          </p:nvPr>
        </p:nvSpPr>
        <p:spPr/>
        <p:txBody>
          <a:bodyPr/>
          <a:lstStyle/>
          <a:p>
            <a:fld id="{ACA362A1-787E-2148-99F8-CF31CF5AC487}" type="slidenum">
              <a:rPr lang="en-JP" smtClean="0"/>
              <a:t>‹#›</a:t>
            </a:fld>
            <a:endParaRPr lang="en-JP"/>
          </a:p>
        </p:txBody>
      </p:sp>
    </p:spTree>
    <p:extLst>
      <p:ext uri="{BB962C8B-B14F-4D97-AF65-F5344CB8AC3E}">
        <p14:creationId xmlns:p14="http://schemas.microsoft.com/office/powerpoint/2010/main" val="3829480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65ECECF5-3310-F538-5C12-9BDA1C3C8B18}"/>
              </a:ext>
            </a:extLst>
          </p:cNvPr>
          <p:cNvSpPr>
            <a:spLocks noGrp="1"/>
          </p:cNvSpPr>
          <p:nvPr>
            <p:ph type="title"/>
          </p:nvPr>
        </p:nvSpPr>
        <p:spPr>
          <a:xfrm>
            <a:off x="2081421" y="2278907"/>
            <a:ext cx="26112371" cy="8273416"/>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FBCC539E-2A49-BD8F-515F-04EA8DBE0EE9}"/>
              </a:ext>
            </a:extLst>
          </p:cNvPr>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8904B298-C42A-959C-A700-BB16E26488CD}"/>
              </a:ext>
            </a:extLst>
          </p:cNvPr>
          <p:cNvSpPr>
            <a:spLocks noGrp="1"/>
          </p:cNvSpPr>
          <p:nvPr>
            <p:ph type="dt" sz="half" idx="2"/>
          </p:nvPr>
        </p:nvSpPr>
        <p:spPr>
          <a:xfrm>
            <a:off x="2081421" y="39672750"/>
            <a:ext cx="6811923" cy="2278904"/>
          </a:xfrm>
          <a:prstGeom prst="rect">
            <a:avLst/>
          </a:prstGeom>
        </p:spPr>
        <p:txBody>
          <a:bodyPr vert="horz" lIns="91440" tIns="45720" rIns="91440" bIns="45720" rtlCol="0" anchor="ctr"/>
          <a:lstStyle>
            <a:lvl1pPr algn="l">
              <a:defRPr sz="2980">
                <a:solidFill>
                  <a:schemeClr val="tx1">
                    <a:tint val="82000"/>
                  </a:schemeClr>
                </a:solidFill>
              </a:defRPr>
            </a:lvl1pPr>
          </a:lstStyle>
          <a:p>
            <a:fld id="{1B4F68B4-EECE-4B65-B2C5-259CAB63F02A}" type="datetime1">
              <a:rPr lang="LID4096" altLang="ja-JP" smtClean="0"/>
              <a:t>10/24/2025</a:t>
            </a:fld>
            <a:endParaRPr lang="en-JP"/>
          </a:p>
        </p:txBody>
      </p:sp>
      <p:sp>
        <p:nvSpPr>
          <p:cNvPr id="5" name="フッター プレースホルダー 4">
            <a:extLst>
              <a:ext uri="{FF2B5EF4-FFF2-40B4-BE49-F238E27FC236}">
                <a16:creationId xmlns:a16="http://schemas.microsoft.com/office/drawing/2014/main" id="{C8C28AD9-9251-5038-E7E7-59234740FC32}"/>
              </a:ext>
            </a:extLst>
          </p:cNvPr>
          <p:cNvSpPr>
            <a:spLocks noGrp="1"/>
          </p:cNvSpPr>
          <p:nvPr>
            <p:ph type="ftr" sz="quarter" idx="3"/>
          </p:nvPr>
        </p:nvSpPr>
        <p:spPr>
          <a:xfrm>
            <a:off x="10028665" y="39672750"/>
            <a:ext cx="10217884" cy="2278904"/>
          </a:xfrm>
          <a:prstGeom prst="rect">
            <a:avLst/>
          </a:prstGeom>
        </p:spPr>
        <p:txBody>
          <a:bodyPr vert="horz" lIns="91440" tIns="45720" rIns="91440" bIns="45720" rtlCol="0" anchor="ctr"/>
          <a:lstStyle>
            <a:lvl1pPr algn="ctr">
              <a:defRPr sz="2980">
                <a:solidFill>
                  <a:schemeClr val="tx1">
                    <a:tint val="82000"/>
                  </a:schemeClr>
                </a:solidFill>
              </a:defRPr>
            </a:lvl1pPr>
          </a:lstStyle>
          <a:p>
            <a:endParaRPr lang="en-JP"/>
          </a:p>
        </p:txBody>
      </p:sp>
      <p:sp>
        <p:nvSpPr>
          <p:cNvPr id="6" name="スライド番号プレースホルダー 5">
            <a:extLst>
              <a:ext uri="{FF2B5EF4-FFF2-40B4-BE49-F238E27FC236}">
                <a16:creationId xmlns:a16="http://schemas.microsoft.com/office/drawing/2014/main" id="{9DEA4FDD-3782-E177-EE0E-22C891F7353D}"/>
              </a:ext>
            </a:extLst>
          </p:cNvPr>
          <p:cNvSpPr>
            <a:spLocks noGrp="1"/>
          </p:cNvSpPr>
          <p:nvPr>
            <p:ph type="sldNum" sz="quarter" idx="4"/>
          </p:nvPr>
        </p:nvSpPr>
        <p:spPr>
          <a:xfrm>
            <a:off x="21381869" y="39672750"/>
            <a:ext cx="6811923" cy="2278904"/>
          </a:xfrm>
          <a:prstGeom prst="rect">
            <a:avLst/>
          </a:prstGeom>
        </p:spPr>
        <p:txBody>
          <a:bodyPr vert="horz" lIns="91440" tIns="45720" rIns="91440" bIns="45720" rtlCol="0" anchor="ctr"/>
          <a:lstStyle>
            <a:lvl1pPr algn="r">
              <a:defRPr sz="2980">
                <a:solidFill>
                  <a:schemeClr val="tx1">
                    <a:tint val="82000"/>
                  </a:schemeClr>
                </a:solidFill>
              </a:defRPr>
            </a:lvl1pPr>
          </a:lstStyle>
          <a:p>
            <a:fld id="{ACA362A1-787E-2148-99F8-CF31CF5AC487}" type="slidenum">
              <a:rPr lang="en-JP" smtClean="0"/>
              <a:t>‹#›</a:t>
            </a:fld>
            <a:endParaRPr lang="en-JP"/>
          </a:p>
        </p:txBody>
      </p:sp>
    </p:spTree>
    <p:extLst>
      <p:ext uri="{BB962C8B-B14F-4D97-AF65-F5344CB8AC3E}">
        <p14:creationId xmlns:p14="http://schemas.microsoft.com/office/powerpoint/2010/main" val="1061022210"/>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l" defTabSz="2270638" rtl="0" eaLnBrk="1" latinLnBrk="0" hangingPunct="1">
        <a:lnSpc>
          <a:spcPct val="90000"/>
        </a:lnSpc>
        <a:spcBef>
          <a:spcPct val="0"/>
        </a:spcBef>
        <a:buNone/>
        <a:defRPr kumimoji="1" sz="10926" kern="1200">
          <a:solidFill>
            <a:schemeClr val="tx1"/>
          </a:solidFill>
          <a:latin typeface="+mj-lt"/>
          <a:ea typeface="+mj-ea"/>
          <a:cs typeface="+mj-cs"/>
        </a:defRPr>
      </a:lvl1pPr>
    </p:titleStyle>
    <p:bodyStyle>
      <a:lvl1pPr marL="567660" indent="-567660" algn="l" defTabSz="2270638" rtl="0" eaLnBrk="1" latinLnBrk="0" hangingPunct="1">
        <a:lnSpc>
          <a:spcPct val="90000"/>
        </a:lnSpc>
        <a:spcBef>
          <a:spcPts val="2483"/>
        </a:spcBef>
        <a:buFont typeface="Arial" panose="020B0604020202020204" pitchFamily="34" charset="0"/>
        <a:buChar char="•"/>
        <a:defRPr kumimoji="1" sz="6953" kern="1200">
          <a:solidFill>
            <a:schemeClr val="tx1"/>
          </a:solidFill>
          <a:latin typeface="+mn-lt"/>
          <a:ea typeface="+mn-ea"/>
          <a:cs typeface="+mn-cs"/>
        </a:defRPr>
      </a:lvl1pPr>
      <a:lvl2pPr marL="1702979" indent="-567660" algn="l" defTabSz="2270638" rtl="0" eaLnBrk="1" latinLnBrk="0" hangingPunct="1">
        <a:lnSpc>
          <a:spcPct val="90000"/>
        </a:lnSpc>
        <a:spcBef>
          <a:spcPts val="1242"/>
        </a:spcBef>
        <a:buFont typeface="Arial" panose="020B0604020202020204" pitchFamily="34" charset="0"/>
        <a:buChar char="•"/>
        <a:defRPr kumimoji="1" sz="5960" kern="1200">
          <a:solidFill>
            <a:schemeClr val="tx1"/>
          </a:solidFill>
          <a:latin typeface="+mn-lt"/>
          <a:ea typeface="+mn-ea"/>
          <a:cs typeface="+mn-cs"/>
        </a:defRPr>
      </a:lvl2pPr>
      <a:lvl3pPr marL="2838298" indent="-567660" algn="l" defTabSz="2270638" rtl="0" eaLnBrk="1" latinLnBrk="0" hangingPunct="1">
        <a:lnSpc>
          <a:spcPct val="90000"/>
        </a:lnSpc>
        <a:spcBef>
          <a:spcPts val="1242"/>
        </a:spcBef>
        <a:buFont typeface="Arial" panose="020B0604020202020204" pitchFamily="34" charset="0"/>
        <a:buChar char="•"/>
        <a:defRPr kumimoji="1" sz="4966" kern="1200">
          <a:solidFill>
            <a:schemeClr val="tx1"/>
          </a:solidFill>
          <a:latin typeface="+mn-lt"/>
          <a:ea typeface="+mn-ea"/>
          <a:cs typeface="+mn-cs"/>
        </a:defRPr>
      </a:lvl3pPr>
      <a:lvl4pPr marL="3973617"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4pPr>
      <a:lvl5pPr marL="5108936"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5pPr>
      <a:lvl6pPr marL="6244255"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6pPr>
      <a:lvl7pPr marL="7379574"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7pPr>
      <a:lvl8pPr marL="8514893"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8pPr>
      <a:lvl9pPr marL="9650212" indent="-567660" algn="l" defTabSz="2270638" rtl="0" eaLnBrk="1" latinLnBrk="0" hangingPunct="1">
        <a:lnSpc>
          <a:spcPct val="90000"/>
        </a:lnSpc>
        <a:spcBef>
          <a:spcPts val="1242"/>
        </a:spcBef>
        <a:buFont typeface="Arial" panose="020B0604020202020204" pitchFamily="34" charset="0"/>
        <a:buChar char="•"/>
        <a:defRPr kumimoji="1" sz="4470" kern="1200">
          <a:solidFill>
            <a:schemeClr val="tx1"/>
          </a:solidFill>
          <a:latin typeface="+mn-lt"/>
          <a:ea typeface="+mn-ea"/>
          <a:cs typeface="+mn-cs"/>
        </a:defRPr>
      </a:lvl9pPr>
    </p:bodyStyle>
    <p:otherStyle>
      <a:defPPr>
        <a:defRPr lang="ja-JP"/>
      </a:defPPr>
      <a:lvl1pPr marL="0" algn="l" defTabSz="2270638" rtl="0" eaLnBrk="1" latinLnBrk="0" hangingPunct="1">
        <a:defRPr kumimoji="1" sz="4470" kern="1200">
          <a:solidFill>
            <a:schemeClr val="tx1"/>
          </a:solidFill>
          <a:latin typeface="+mn-lt"/>
          <a:ea typeface="+mn-ea"/>
          <a:cs typeface="+mn-cs"/>
        </a:defRPr>
      </a:lvl1pPr>
      <a:lvl2pPr marL="1135319" algn="l" defTabSz="2270638" rtl="0" eaLnBrk="1" latinLnBrk="0" hangingPunct="1">
        <a:defRPr kumimoji="1" sz="4470" kern="1200">
          <a:solidFill>
            <a:schemeClr val="tx1"/>
          </a:solidFill>
          <a:latin typeface="+mn-lt"/>
          <a:ea typeface="+mn-ea"/>
          <a:cs typeface="+mn-cs"/>
        </a:defRPr>
      </a:lvl2pPr>
      <a:lvl3pPr marL="2270638" algn="l" defTabSz="2270638" rtl="0" eaLnBrk="1" latinLnBrk="0" hangingPunct="1">
        <a:defRPr kumimoji="1" sz="4470" kern="1200">
          <a:solidFill>
            <a:schemeClr val="tx1"/>
          </a:solidFill>
          <a:latin typeface="+mn-lt"/>
          <a:ea typeface="+mn-ea"/>
          <a:cs typeface="+mn-cs"/>
        </a:defRPr>
      </a:lvl3pPr>
      <a:lvl4pPr marL="3405957" algn="l" defTabSz="2270638" rtl="0" eaLnBrk="1" latinLnBrk="0" hangingPunct="1">
        <a:defRPr kumimoji="1" sz="4470" kern="1200">
          <a:solidFill>
            <a:schemeClr val="tx1"/>
          </a:solidFill>
          <a:latin typeface="+mn-lt"/>
          <a:ea typeface="+mn-ea"/>
          <a:cs typeface="+mn-cs"/>
        </a:defRPr>
      </a:lvl4pPr>
      <a:lvl5pPr marL="4541276" algn="l" defTabSz="2270638" rtl="0" eaLnBrk="1" latinLnBrk="0" hangingPunct="1">
        <a:defRPr kumimoji="1" sz="4470" kern="1200">
          <a:solidFill>
            <a:schemeClr val="tx1"/>
          </a:solidFill>
          <a:latin typeface="+mn-lt"/>
          <a:ea typeface="+mn-ea"/>
          <a:cs typeface="+mn-cs"/>
        </a:defRPr>
      </a:lvl5pPr>
      <a:lvl6pPr marL="5676595" algn="l" defTabSz="2270638" rtl="0" eaLnBrk="1" latinLnBrk="0" hangingPunct="1">
        <a:defRPr kumimoji="1" sz="4470" kern="1200">
          <a:solidFill>
            <a:schemeClr val="tx1"/>
          </a:solidFill>
          <a:latin typeface="+mn-lt"/>
          <a:ea typeface="+mn-ea"/>
          <a:cs typeface="+mn-cs"/>
        </a:defRPr>
      </a:lvl6pPr>
      <a:lvl7pPr marL="6811914" algn="l" defTabSz="2270638" rtl="0" eaLnBrk="1" latinLnBrk="0" hangingPunct="1">
        <a:defRPr kumimoji="1" sz="4470" kern="1200">
          <a:solidFill>
            <a:schemeClr val="tx1"/>
          </a:solidFill>
          <a:latin typeface="+mn-lt"/>
          <a:ea typeface="+mn-ea"/>
          <a:cs typeface="+mn-cs"/>
        </a:defRPr>
      </a:lvl7pPr>
      <a:lvl8pPr marL="7947233" algn="l" defTabSz="2270638" rtl="0" eaLnBrk="1" latinLnBrk="0" hangingPunct="1">
        <a:defRPr kumimoji="1" sz="4470" kern="1200">
          <a:solidFill>
            <a:schemeClr val="tx1"/>
          </a:solidFill>
          <a:latin typeface="+mn-lt"/>
          <a:ea typeface="+mn-ea"/>
          <a:cs typeface="+mn-cs"/>
        </a:defRPr>
      </a:lvl8pPr>
      <a:lvl9pPr marL="9082552" algn="l" defTabSz="2270638" rtl="0" eaLnBrk="1" latinLnBrk="0" hangingPunct="1">
        <a:defRPr kumimoji="1" sz="447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emf"/><Relationship Id="rId5" Type="http://schemas.openxmlformats.org/officeDocument/2006/relationships/image" Target="../media/image4.png"/><Relationship Id="rId10" Type="http://schemas.openxmlformats.org/officeDocument/2006/relationships/image" Target="../media/image9.emf"/><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grpSp>
        <p:nvGrpSpPr>
          <p:cNvPr id="14" name="グループ化 13">
            <a:extLst>
              <a:ext uri="{FF2B5EF4-FFF2-40B4-BE49-F238E27FC236}">
                <a16:creationId xmlns:a16="http://schemas.microsoft.com/office/drawing/2014/main" id="{01CBC562-B367-FC6F-A93C-946811D0FFAE}"/>
              </a:ext>
            </a:extLst>
          </p:cNvPr>
          <p:cNvGrpSpPr>
            <a:grpSpLocks noGrp="1" noUngrp="1" noRot="1" noMove="1" noResize="1"/>
          </p:cNvGrpSpPr>
          <p:nvPr/>
        </p:nvGrpSpPr>
        <p:grpSpPr>
          <a:xfrm>
            <a:off x="990524" y="282071"/>
            <a:ext cx="28129780" cy="4433076"/>
            <a:chOff x="990522" y="472571"/>
            <a:chExt cx="28129780" cy="4433076"/>
          </a:xfrm>
        </p:grpSpPr>
        <p:grpSp>
          <p:nvGrpSpPr>
            <p:cNvPr id="12" name="グループ化 11">
              <a:extLst>
                <a:ext uri="{FF2B5EF4-FFF2-40B4-BE49-F238E27FC236}">
                  <a16:creationId xmlns:a16="http://schemas.microsoft.com/office/drawing/2014/main" id="{F92E1CFB-8BF6-0C64-4354-5E98B5508E72}"/>
                </a:ext>
              </a:extLst>
            </p:cNvPr>
            <p:cNvGrpSpPr>
              <a:grpSpLocks noGrp="1" noUngrp="1" noRot="1" noMove="1" noResize="1"/>
            </p:cNvGrpSpPr>
            <p:nvPr/>
          </p:nvGrpSpPr>
          <p:grpSpPr>
            <a:xfrm>
              <a:off x="1154902" y="1086911"/>
              <a:ext cx="27965400" cy="3818736"/>
              <a:chOff x="1154902" y="1086911"/>
              <a:chExt cx="27965400" cy="3818736"/>
            </a:xfrm>
          </p:grpSpPr>
          <p:sp>
            <p:nvSpPr>
              <p:cNvPr id="4" name="正方形/長方形 3">
                <a:extLst>
                  <a:ext uri="{FF2B5EF4-FFF2-40B4-BE49-F238E27FC236}">
                    <a16:creationId xmlns:a16="http://schemas.microsoft.com/office/drawing/2014/main" id="{93D8210E-81F4-B557-6474-C60E5FCF7847}"/>
                  </a:ext>
                </a:extLst>
              </p:cNvPr>
              <p:cNvSpPr>
                <a:spLocks noGrp="1" noRot="1" noMove="1" noResize="1" noEditPoints="1" noAdjustHandles="1" noChangeArrowheads="1" noChangeShapeType="1"/>
              </p:cNvSpPr>
              <p:nvPr/>
            </p:nvSpPr>
            <p:spPr>
              <a:xfrm>
                <a:off x="1154902" y="1086911"/>
                <a:ext cx="27965400" cy="3818736"/>
              </a:xfrm>
              <a:prstGeom prst="rect">
                <a:avLst/>
              </a:prstGeom>
              <a:solidFill>
                <a:schemeClr val="bg1"/>
              </a:solidFill>
              <a:ln w="762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solidFill>
                    <a:schemeClr val="tx1"/>
                  </a:solidFill>
                </a:endParaRPr>
              </a:p>
            </p:txBody>
          </p:sp>
          <p:sp>
            <p:nvSpPr>
              <p:cNvPr id="5" name="テキスト ボックス 4">
                <a:extLst>
                  <a:ext uri="{FF2B5EF4-FFF2-40B4-BE49-F238E27FC236}">
                    <a16:creationId xmlns:a16="http://schemas.microsoft.com/office/drawing/2014/main" id="{51A0CBE0-072A-05AA-2EA0-FE9D7E825BAD}"/>
                  </a:ext>
                </a:extLst>
              </p:cNvPr>
              <p:cNvSpPr txBox="1">
                <a:spLocks noGrp="1" noRot="1" noMove="1" noResize="1" noEditPoints="1" noAdjustHandles="1" noChangeArrowheads="1" noChangeShapeType="1"/>
              </p:cNvSpPr>
              <p:nvPr/>
            </p:nvSpPr>
            <p:spPr>
              <a:xfrm>
                <a:off x="1574932" y="1696230"/>
                <a:ext cx="27067191" cy="1107996"/>
              </a:xfrm>
              <a:prstGeom prst="rect">
                <a:avLst/>
              </a:prstGeom>
              <a:noFill/>
            </p:spPr>
            <p:txBody>
              <a:bodyPr wrap="square" rtlCol="0">
                <a:spAutoFit/>
              </a:bodyPr>
              <a:lstStyle/>
              <a:p>
                <a:r>
                  <a:rPr lang="ja-JP" altLang="en-US" sz="6600" b="1" i="0" u="none" strike="noStrike" dirty="0">
                    <a:effectLst/>
                    <a:latin typeface="Roboto" panose="02000000000000000000" pitchFamily="2" charset="0"/>
                  </a:rPr>
                  <a:t>グルコース</a:t>
                </a:r>
                <a:r>
                  <a:rPr lang="en-US" altLang="ja-JP" sz="6600" b="1" i="0" u="none" strike="noStrike" dirty="0">
                    <a:effectLst/>
                    <a:latin typeface="Roboto" panose="02000000000000000000" pitchFamily="2" charset="0"/>
                  </a:rPr>
                  <a:t>–</a:t>
                </a:r>
                <a:r>
                  <a:rPr lang="ja-JP" altLang="en-US" sz="6600" b="1" i="0" u="none" strike="noStrike" dirty="0">
                    <a:effectLst/>
                    <a:latin typeface="Roboto" panose="02000000000000000000" pitchFamily="2" charset="0"/>
                  </a:rPr>
                  <a:t>インスリン動態切り換えモデルに対する状態推定</a:t>
                </a:r>
                <a:r>
                  <a:rPr lang="ja-JP" altLang="en-US" sz="6600" b="1" dirty="0">
                    <a:latin typeface="Roboto" panose="02000000000000000000" pitchFamily="2" charset="0"/>
                  </a:rPr>
                  <a:t>器の構築</a:t>
                </a:r>
                <a:endParaRPr kumimoji="1" lang="ja-JP" altLang="en-US" sz="6600" dirty="0"/>
              </a:p>
            </p:txBody>
          </p:sp>
          <p:sp>
            <p:nvSpPr>
              <p:cNvPr id="6" name="テキスト ボックス 5">
                <a:extLst>
                  <a:ext uri="{FF2B5EF4-FFF2-40B4-BE49-F238E27FC236}">
                    <a16:creationId xmlns:a16="http://schemas.microsoft.com/office/drawing/2014/main" id="{4A9950F1-6AD5-4A39-D994-5656717CB87E}"/>
                  </a:ext>
                </a:extLst>
              </p:cNvPr>
              <p:cNvSpPr txBox="1">
                <a:spLocks noGrp="1" noRot="1" noMove="1" noResize="1" noEditPoints="1" noAdjustHandles="1" noChangeArrowheads="1" noChangeShapeType="1"/>
              </p:cNvSpPr>
              <p:nvPr/>
            </p:nvSpPr>
            <p:spPr>
              <a:xfrm>
                <a:off x="6140047" y="2906695"/>
                <a:ext cx="17995111" cy="923330"/>
              </a:xfrm>
              <a:prstGeom prst="rect">
                <a:avLst/>
              </a:prstGeom>
              <a:noFill/>
            </p:spPr>
            <p:txBody>
              <a:bodyPr wrap="square" rtlCol="0">
                <a:spAutoFit/>
              </a:bodyPr>
              <a:lstStyle/>
              <a:p>
                <a:r>
                  <a:rPr lang="en-US" altLang="ja-JP" sz="3600" dirty="0">
                    <a:latin typeface="Helvetica" pitchFamily="2" charset="0"/>
                  </a:rPr>
                  <a:t>On Construction of a State Estimator for a Switched Glucose-insulin Dynamics Model</a:t>
                </a:r>
              </a:p>
              <a:p>
                <a:endParaRPr kumimoji="1" lang="ja-JP" altLang="en-US" dirty="0"/>
              </a:p>
            </p:txBody>
          </p:sp>
          <p:sp>
            <p:nvSpPr>
              <p:cNvPr id="7" name="テキスト ボックス 6">
                <a:extLst>
                  <a:ext uri="{FF2B5EF4-FFF2-40B4-BE49-F238E27FC236}">
                    <a16:creationId xmlns:a16="http://schemas.microsoft.com/office/drawing/2014/main" id="{436574AA-6F0F-DC8B-655C-EDC40D345DC4}"/>
                  </a:ext>
                </a:extLst>
              </p:cNvPr>
              <p:cNvSpPr txBox="1">
                <a:spLocks noGrp="1" noRot="1" noMove="1" noResize="1" noEditPoints="1" noAdjustHandles="1" noChangeArrowheads="1" noChangeShapeType="1"/>
              </p:cNvSpPr>
              <p:nvPr/>
            </p:nvSpPr>
            <p:spPr>
              <a:xfrm>
                <a:off x="11908627" y="3768618"/>
                <a:ext cx="6457950" cy="580013"/>
              </a:xfrm>
              <a:prstGeom prst="rect">
                <a:avLst/>
              </a:prstGeom>
              <a:noFill/>
            </p:spPr>
            <p:txBody>
              <a:bodyPr wrap="square" rtlCol="0">
                <a:spAutoFit/>
              </a:bodyPr>
              <a:lstStyle/>
              <a:p>
                <a:r>
                  <a:rPr kumimoji="1" lang="ja-JP" altLang="en-US" sz="3200" b="1" dirty="0"/>
                  <a:t>田辺</a:t>
                </a:r>
                <a:r>
                  <a:rPr kumimoji="1" lang="en-US" altLang="ja-JP" sz="3200" b="1" dirty="0"/>
                  <a:t> </a:t>
                </a:r>
                <a:r>
                  <a:rPr lang="ja-JP" altLang="en-US" sz="3200" b="1" dirty="0"/>
                  <a:t>裕翔</a:t>
                </a:r>
                <a:r>
                  <a:rPr lang="en-US" altLang="ja-JP" sz="3200" b="1" dirty="0"/>
                  <a:t>   </a:t>
                </a:r>
                <a:r>
                  <a:rPr lang="ja-JP" altLang="en-US" sz="3200" b="1" dirty="0"/>
                  <a:t>平田</a:t>
                </a:r>
                <a:r>
                  <a:rPr lang="en-US" altLang="ja-JP" sz="3200" b="1" dirty="0"/>
                  <a:t> </a:t>
                </a:r>
                <a:r>
                  <a:rPr lang="ja-JP" altLang="en-US" sz="3200" b="1" dirty="0"/>
                  <a:t>研二</a:t>
                </a:r>
                <a:r>
                  <a:rPr lang="en-US" altLang="ja-JP" sz="3200" b="1" dirty="0"/>
                  <a:t>   (</a:t>
                </a:r>
                <a:r>
                  <a:rPr lang="ja-JP" altLang="en-US" sz="3200" b="1" dirty="0"/>
                  <a:t>富山大学</a:t>
                </a:r>
                <a:r>
                  <a:rPr lang="en-US" altLang="ja-JP" sz="3200" b="1" dirty="0"/>
                  <a:t>)</a:t>
                </a:r>
                <a:endParaRPr kumimoji="1" lang="ja-JP" altLang="en-US" sz="3200" b="1" dirty="0"/>
              </a:p>
            </p:txBody>
          </p:sp>
        </p:grpSp>
        <p:sp>
          <p:nvSpPr>
            <p:cNvPr id="13" name="TextBox 26">
              <a:extLst>
                <a:ext uri="{FF2B5EF4-FFF2-40B4-BE49-F238E27FC236}">
                  <a16:creationId xmlns:a16="http://schemas.microsoft.com/office/drawing/2014/main" id="{F716E2CC-87E3-EFA4-8791-263D0079E922}"/>
                </a:ext>
              </a:extLst>
            </p:cNvPr>
            <p:cNvSpPr txBox="1">
              <a:spLocks noGrp="1" noRot="1" noMove="1" noResize="1" noEditPoints="1" noAdjustHandles="1" noChangeArrowheads="1" noChangeShapeType="1"/>
            </p:cNvSpPr>
            <p:nvPr/>
          </p:nvSpPr>
          <p:spPr>
            <a:xfrm>
              <a:off x="990522" y="472571"/>
              <a:ext cx="6250429" cy="584775"/>
            </a:xfrm>
            <a:prstGeom prst="rect">
              <a:avLst/>
            </a:prstGeom>
            <a:noFill/>
          </p:spPr>
          <p:txBody>
            <a:bodyPr wrap="none">
              <a:spAutoFit/>
            </a:bodyPr>
            <a:lstStyle/>
            <a:p>
              <a:r>
                <a:rPr lang="en-US" altLang="ja-JP" sz="3200" b="1" dirty="0">
                  <a:effectLst/>
                  <a:latin typeface="Meiryo" panose="020B0604030504040204" pitchFamily="34" charset="-128"/>
                  <a:ea typeface="Meiryo" panose="020B0604030504040204" pitchFamily="34" charset="-128"/>
                </a:rPr>
                <a:t>CPHS Camp 2025.10.</a:t>
              </a:r>
              <a:r>
                <a:rPr lang="en-US" altLang="ja-JP" sz="3200" b="1" dirty="0">
                  <a:latin typeface="Meiryo" panose="020B0604030504040204" pitchFamily="34" charset="-128"/>
                  <a:ea typeface="Meiryo" panose="020B0604030504040204" pitchFamily="34" charset="-128"/>
                </a:rPr>
                <a:t>30-31</a:t>
              </a:r>
              <a:r>
                <a:rPr lang="en-US" altLang="ja-JP" sz="3200" b="1" dirty="0">
                  <a:effectLst/>
                  <a:latin typeface="Meiryo" panose="020B0604030504040204" pitchFamily="34" charset="-128"/>
                  <a:ea typeface="Meiryo" panose="020B0604030504040204" pitchFamily="34" charset="-128"/>
                </a:rPr>
                <a:t> </a:t>
              </a:r>
            </a:p>
          </p:txBody>
        </p:sp>
      </p:grpSp>
      <p:grpSp>
        <p:nvGrpSpPr>
          <p:cNvPr id="21" name="グループ化 20">
            <a:extLst>
              <a:ext uri="{FF2B5EF4-FFF2-40B4-BE49-F238E27FC236}">
                <a16:creationId xmlns:a16="http://schemas.microsoft.com/office/drawing/2014/main" id="{28329A7D-11C7-35F5-2C50-6F02A1C7CE48}"/>
              </a:ext>
            </a:extLst>
          </p:cNvPr>
          <p:cNvGrpSpPr>
            <a:grpSpLocks noGrp="1" noUngrp="1" noRot="1" noMove="1" noResize="1"/>
          </p:cNvGrpSpPr>
          <p:nvPr/>
        </p:nvGrpSpPr>
        <p:grpSpPr>
          <a:xfrm>
            <a:off x="1154904" y="5290668"/>
            <a:ext cx="27965400" cy="5072532"/>
            <a:chOff x="1154904" y="5290668"/>
            <a:chExt cx="27965400" cy="5072532"/>
          </a:xfrm>
        </p:grpSpPr>
        <p:sp>
          <p:nvSpPr>
            <p:cNvPr id="15" name="正方形/長方形 14">
              <a:extLst>
                <a:ext uri="{FF2B5EF4-FFF2-40B4-BE49-F238E27FC236}">
                  <a16:creationId xmlns:a16="http://schemas.microsoft.com/office/drawing/2014/main" id="{0E5C7B3B-3120-3517-CD1B-A93067DF0AF6}"/>
                </a:ext>
              </a:extLst>
            </p:cNvPr>
            <p:cNvSpPr>
              <a:spLocks/>
            </p:cNvSpPr>
            <p:nvPr/>
          </p:nvSpPr>
          <p:spPr>
            <a:xfrm>
              <a:off x="1154904" y="5290668"/>
              <a:ext cx="27965400" cy="5072532"/>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16" name="テキスト ボックス 15">
              <a:extLst>
                <a:ext uri="{FF2B5EF4-FFF2-40B4-BE49-F238E27FC236}">
                  <a16:creationId xmlns:a16="http://schemas.microsoft.com/office/drawing/2014/main" id="{FFE630B3-C3A3-52B7-A479-D71E69319ABF}"/>
                </a:ext>
              </a:extLst>
            </p:cNvPr>
            <p:cNvSpPr txBox="1">
              <a:spLocks/>
            </p:cNvSpPr>
            <p:nvPr/>
          </p:nvSpPr>
          <p:spPr>
            <a:xfrm>
              <a:off x="1716380" y="5715000"/>
              <a:ext cx="6132219"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研究背景と目的</a:t>
              </a:r>
              <a:endParaRPr kumimoji="1"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sp>
          <p:nvSpPr>
            <p:cNvPr id="17" name="テキスト ボックス 16">
              <a:extLst>
                <a:ext uri="{FF2B5EF4-FFF2-40B4-BE49-F238E27FC236}">
                  <a16:creationId xmlns:a16="http://schemas.microsoft.com/office/drawing/2014/main" id="{8003C056-54AE-09F6-B4E9-E4A7253253BF}"/>
                </a:ext>
              </a:extLst>
            </p:cNvPr>
            <p:cNvSpPr txBox="1">
              <a:spLocks noGrp="1" noRot="1" noMove="1" noResize="1" noEditPoints="1" noAdjustHandles="1" noChangeArrowheads="1" noChangeShapeType="1"/>
            </p:cNvSpPr>
            <p:nvPr/>
          </p:nvSpPr>
          <p:spPr>
            <a:xfrm>
              <a:off x="1716380" y="6896893"/>
              <a:ext cx="27374850" cy="3046988"/>
            </a:xfrm>
            <a:prstGeom prst="rect">
              <a:avLst/>
            </a:prstGeom>
            <a:noFill/>
          </p:spPr>
          <p:txBody>
            <a:bodyPr wrap="square" rtlCol="0">
              <a:spAutoFit/>
            </a:bodyPr>
            <a:lstStyle/>
            <a:p>
              <a:r>
                <a:rPr lang="ja-JP" altLang="en-US" sz="3200" dirty="0">
                  <a:latin typeface="Meiryo" panose="020B0604030504040204" pitchFamily="34" charset="-128"/>
                  <a:ea typeface="Meiryo" panose="020B0604030504040204" pitchFamily="34" charset="-128"/>
                </a:rPr>
                <a:t>１型糖尿病は，血糖値を低下させる働きを持つインスリンホルモンの体内分泌が停止することによって発症する．一般的なインスリン療法では，患者自身が食事量からインスリン投与量を決定する必要があり，低血糖状態などのリスクを伴う．現在，</a:t>
              </a:r>
              <a:r>
                <a:rPr lang="en-JP" altLang="ja-JP" sz="3200" dirty="0">
                  <a:latin typeface="Meiryo" panose="020B0604030504040204" pitchFamily="34" charset="-128"/>
                  <a:ea typeface="Meiryo" panose="020B0604030504040204" pitchFamily="34" charset="-128"/>
                </a:rPr>
                <a:t>Continuous-Glucose-Monitor（CGM）により得られた血糖値データから適切な投与量，投与タイミングを制御アルゴリズムに従い計算し，インスリン</a:t>
              </a:r>
              <a:r>
                <a:rPr lang="ja-JP" altLang="en-US" sz="3200" dirty="0">
                  <a:latin typeface="Meiryo" panose="020B0604030504040204" pitchFamily="34" charset="-128"/>
                  <a:ea typeface="Meiryo" panose="020B0604030504040204" pitchFamily="34" charset="-128"/>
                </a:rPr>
                <a:t>の自動投与を行う人工膵臓の開発が進められている．適切な制御のためには対象患者を良く表す適切な制御モデルを用いて，観測可能なデータより患者の状態を正しく推定する必要がある．</a:t>
              </a:r>
              <a:r>
                <a:rPr lang="ja-JP" altLang="en-US" sz="3200" b="1" dirty="0">
                  <a:latin typeface="Meiryo" panose="020B0604030504040204" pitchFamily="34" charset="-128"/>
                  <a:ea typeface="Meiryo" panose="020B0604030504040204" pitchFamily="34" charset="-128"/>
                </a:rPr>
                <a:t>本研究では，</a:t>
              </a:r>
              <a:r>
                <a:rPr lang="en-US" altLang="ja-JP" sz="3200" b="1" dirty="0">
                  <a:latin typeface="Meiryo" panose="020B0604030504040204" pitchFamily="34" charset="-128"/>
                  <a:ea typeface="Meiryo" panose="020B0604030504040204" pitchFamily="34" charset="-128"/>
                </a:rPr>
                <a:t>1</a:t>
              </a:r>
              <a:r>
                <a:rPr lang="ja-JP" altLang="en-US" sz="3200" b="1" dirty="0">
                  <a:latin typeface="Meiryo" panose="020B0604030504040204" pitchFamily="34" charset="-128"/>
                  <a:ea typeface="Meiryo" panose="020B0604030504040204" pitchFamily="34" charset="-128"/>
                </a:rPr>
                <a:t>型糖尿病患者の制御モデルであるグルコース</a:t>
              </a:r>
              <a:r>
                <a:rPr lang="en-US" altLang="ja-JP" sz="3200" b="1" dirty="0">
                  <a:latin typeface="Meiryo" panose="020B0604030504040204" pitchFamily="34" charset="-128"/>
                  <a:ea typeface="Meiryo" panose="020B0604030504040204" pitchFamily="34" charset="-128"/>
                </a:rPr>
                <a:t>-</a:t>
              </a:r>
              <a:r>
                <a:rPr lang="ja-JP" altLang="en-US" sz="3200" b="1" dirty="0">
                  <a:latin typeface="Meiryo" panose="020B0604030504040204" pitchFamily="34" charset="-128"/>
                  <a:ea typeface="Meiryo" panose="020B0604030504040204" pitchFamily="34" charset="-128"/>
                </a:rPr>
                <a:t>インスリン動態切り替えモデルに対し，観測可能なデータのみを用いた状態推定器の構築を行った．</a:t>
              </a:r>
              <a:endParaRPr lang="en-US" altLang="ja-JP" sz="3200" b="1" dirty="0">
                <a:latin typeface="Meiryo" panose="020B0604030504040204" pitchFamily="34" charset="-128"/>
                <a:ea typeface="Meiryo" panose="020B0604030504040204" pitchFamily="34" charset="-128"/>
              </a:endParaRPr>
            </a:p>
          </p:txBody>
        </p:sp>
      </p:grpSp>
      <p:sp>
        <p:nvSpPr>
          <p:cNvPr id="20" name="正方形/長方形 19">
            <a:extLst>
              <a:ext uri="{FF2B5EF4-FFF2-40B4-BE49-F238E27FC236}">
                <a16:creationId xmlns:a16="http://schemas.microsoft.com/office/drawing/2014/main" id="{7897F960-06FF-EB38-A820-2ACCA92C4A02}"/>
              </a:ext>
            </a:extLst>
          </p:cNvPr>
          <p:cNvSpPr/>
          <p:nvPr/>
        </p:nvSpPr>
        <p:spPr>
          <a:xfrm>
            <a:off x="1154904" y="10968287"/>
            <a:ext cx="13622793" cy="18432145"/>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2" name="正方形/長方形 21">
            <a:extLst>
              <a:ext uri="{FF2B5EF4-FFF2-40B4-BE49-F238E27FC236}">
                <a16:creationId xmlns:a16="http://schemas.microsoft.com/office/drawing/2014/main" id="{CE00D666-F17E-F200-4265-EF228765ED4A}"/>
              </a:ext>
            </a:extLst>
          </p:cNvPr>
          <p:cNvSpPr/>
          <p:nvPr/>
        </p:nvSpPr>
        <p:spPr>
          <a:xfrm>
            <a:off x="15654865" y="11185395"/>
            <a:ext cx="13651703" cy="27035092"/>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23" name="テキスト ボックス 22">
            <a:extLst>
              <a:ext uri="{FF2B5EF4-FFF2-40B4-BE49-F238E27FC236}">
                <a16:creationId xmlns:a16="http://schemas.microsoft.com/office/drawing/2014/main" id="{08DFCBE3-C264-2602-5027-BCD73FB8A345}"/>
              </a:ext>
            </a:extLst>
          </p:cNvPr>
          <p:cNvSpPr txBox="1">
            <a:spLocks/>
          </p:cNvSpPr>
          <p:nvPr/>
        </p:nvSpPr>
        <p:spPr>
          <a:xfrm>
            <a:off x="1716380" y="11412000"/>
            <a:ext cx="7694319"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状態推定実験の概要</a:t>
            </a:r>
            <a:endParaRPr kumimoji="1"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grpSp>
        <p:nvGrpSpPr>
          <p:cNvPr id="344" name="グループ化 343">
            <a:extLst>
              <a:ext uri="{FF2B5EF4-FFF2-40B4-BE49-F238E27FC236}">
                <a16:creationId xmlns:a16="http://schemas.microsoft.com/office/drawing/2014/main" id="{1E147793-87BC-5E17-0681-A8472E23476F}"/>
              </a:ext>
            </a:extLst>
          </p:cNvPr>
          <p:cNvGrpSpPr/>
          <p:nvPr/>
        </p:nvGrpSpPr>
        <p:grpSpPr>
          <a:xfrm>
            <a:off x="1764627" y="12647339"/>
            <a:ext cx="12403346" cy="2761230"/>
            <a:chOff x="2036554" y="12687300"/>
            <a:chExt cx="12403346" cy="2761230"/>
          </a:xfrm>
        </p:grpSpPr>
        <p:cxnSp>
          <p:nvCxnSpPr>
            <p:cNvPr id="25" name="直線コネクタ 24">
              <a:extLst>
                <a:ext uri="{FF2B5EF4-FFF2-40B4-BE49-F238E27FC236}">
                  <a16:creationId xmlns:a16="http://schemas.microsoft.com/office/drawing/2014/main" id="{D38AB296-2FCC-DFF4-188B-15B5BE24B8DC}"/>
                </a:ext>
              </a:extLst>
            </p:cNvPr>
            <p:cNvCxnSpPr>
              <a:cxnSpLocks/>
            </p:cNvCxnSpPr>
            <p:nvPr/>
          </p:nvCxnSpPr>
          <p:spPr>
            <a:xfrm>
              <a:off x="2036554" y="12687300"/>
              <a:ext cx="10820" cy="2592661"/>
            </a:xfrm>
            <a:prstGeom prst="line">
              <a:avLst/>
            </a:prstGeom>
            <a:ln w="31750"/>
          </p:spPr>
          <p:style>
            <a:lnRef idx="2">
              <a:schemeClr val="dk1"/>
            </a:lnRef>
            <a:fillRef idx="0">
              <a:schemeClr val="dk1"/>
            </a:fillRef>
            <a:effectRef idx="1">
              <a:schemeClr val="dk1"/>
            </a:effectRef>
            <a:fontRef idx="minor">
              <a:schemeClr val="tx1"/>
            </a:fontRef>
          </p:style>
        </p:cxnSp>
        <p:sp>
          <p:nvSpPr>
            <p:cNvPr id="26" name="テキスト ボックス 25">
              <a:extLst>
                <a:ext uri="{FF2B5EF4-FFF2-40B4-BE49-F238E27FC236}">
                  <a16:creationId xmlns:a16="http://schemas.microsoft.com/office/drawing/2014/main" id="{0769FDFC-C5D2-2FDE-EDA1-AF68C734613D}"/>
                </a:ext>
              </a:extLst>
            </p:cNvPr>
            <p:cNvSpPr txBox="1"/>
            <p:nvPr/>
          </p:nvSpPr>
          <p:spPr>
            <a:xfrm>
              <a:off x="2047375" y="12687300"/>
              <a:ext cx="5158752" cy="646331"/>
            </a:xfrm>
            <a:prstGeom prst="rect">
              <a:avLst/>
            </a:prstGeom>
            <a:noFill/>
          </p:spPr>
          <p:txBody>
            <a:bodyPr wrap="square" rtlCol="0">
              <a:spAutoFit/>
            </a:bodyPr>
            <a:lstStyle/>
            <a:p>
              <a:r>
                <a:rPr kumimoji="1" lang="en-US" altLang="ja-JP" sz="3600" b="1" dirty="0">
                  <a:latin typeface="メイリオ" panose="020B0604030504040204" pitchFamily="50" charset="-128"/>
                  <a:ea typeface="メイリオ" panose="020B0604030504040204" pitchFamily="50" charset="-128"/>
                </a:rPr>
                <a:t>UVA/Padova </a:t>
              </a:r>
              <a:r>
                <a:rPr kumimoji="1" lang="ja-JP" altLang="en-US" sz="3600" b="1" dirty="0">
                  <a:latin typeface="メイリオ" panose="020B0604030504040204" pitchFamily="50" charset="-128"/>
                  <a:ea typeface="メイリオ" panose="020B0604030504040204" pitchFamily="50" charset="-128"/>
                </a:rPr>
                <a:t>モデル</a:t>
              </a:r>
            </a:p>
          </p:txBody>
        </p:sp>
        <p:sp>
          <p:nvSpPr>
            <p:cNvPr id="27" name="テキスト ボックス 26">
              <a:extLst>
                <a:ext uri="{FF2B5EF4-FFF2-40B4-BE49-F238E27FC236}">
                  <a16:creationId xmlns:a16="http://schemas.microsoft.com/office/drawing/2014/main" id="{3D82FE5C-CF85-AF87-6C09-A6421693E076}"/>
                </a:ext>
              </a:extLst>
            </p:cNvPr>
            <p:cNvSpPr txBox="1"/>
            <p:nvPr/>
          </p:nvSpPr>
          <p:spPr>
            <a:xfrm>
              <a:off x="2047374" y="13386427"/>
              <a:ext cx="12392526" cy="2062103"/>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アメリカ</a:t>
              </a:r>
              <a:r>
                <a:rPr kumimoji="1" lang="en-US" altLang="ja-JP" sz="3200" dirty="0">
                  <a:latin typeface="メイリオ" panose="020B0604030504040204" pitchFamily="50" charset="-128"/>
                  <a:ea typeface="メイリオ" panose="020B0604030504040204" pitchFamily="50" charset="-128"/>
                </a:rPr>
                <a:t>FDA</a:t>
              </a:r>
              <a:r>
                <a:rPr kumimoji="1" lang="ja-JP" altLang="en-US" sz="3200" dirty="0">
                  <a:latin typeface="メイリオ" panose="020B0604030504040204" pitchFamily="50" charset="-128"/>
                  <a:ea typeface="メイリオ" panose="020B0604030504040204" pitchFamily="50" charset="-128"/>
                </a:rPr>
                <a:t>が動物実験の代替として承認した，糖代謝シミュレーションモデルである．</a:t>
              </a:r>
              <a:r>
                <a:rPr kumimoji="1" lang="en-US" altLang="ja-JP" sz="3200" dirty="0">
                  <a:latin typeface="メイリオ" panose="020B0604030504040204" pitchFamily="50" charset="-128"/>
                  <a:ea typeface="メイリオ" panose="020B0604030504040204" pitchFamily="50" charset="-128"/>
                </a:rPr>
                <a:t>1</a:t>
              </a:r>
              <a:r>
                <a:rPr kumimoji="1" lang="ja-JP" altLang="en-US" sz="3200" dirty="0">
                  <a:latin typeface="メイリオ" panose="020B0604030504040204" pitchFamily="50" charset="-128"/>
                  <a:ea typeface="メイリオ" panose="020B0604030504040204" pitchFamily="50" charset="-128"/>
                </a:rPr>
                <a:t>型糖尿病患者を精密に再現するために，</a:t>
              </a:r>
              <a:r>
                <a:rPr kumimoji="1" lang="en-US" altLang="ja-JP" sz="3200" dirty="0" err="1">
                  <a:latin typeface="メイリオ" panose="020B0604030504040204" pitchFamily="50" charset="-128"/>
                  <a:ea typeface="メイリオ" panose="020B0604030504040204" pitchFamily="50" charset="-128"/>
                </a:rPr>
                <a:t>oo</a:t>
              </a:r>
              <a:r>
                <a:rPr kumimoji="1" lang="ja-JP" altLang="en-US" sz="3200" dirty="0">
                  <a:latin typeface="メイリオ" panose="020B0604030504040204" pitchFamily="50" charset="-128"/>
                  <a:ea typeface="メイリオ" panose="020B0604030504040204" pitchFamily="50" charset="-128"/>
                </a:rPr>
                <a:t>次元の状態次元と約</a:t>
              </a:r>
              <a:r>
                <a:rPr kumimoji="1" lang="en-US" altLang="ja-JP" sz="3200" dirty="0" err="1">
                  <a:latin typeface="メイリオ" panose="020B0604030504040204" pitchFamily="50" charset="-128"/>
                  <a:ea typeface="メイリオ" panose="020B0604030504040204" pitchFamily="50" charset="-128"/>
                </a:rPr>
                <a:t>oo</a:t>
              </a:r>
              <a:r>
                <a:rPr kumimoji="1" lang="ja-JP" altLang="en-US" sz="3200" dirty="0">
                  <a:latin typeface="メイリオ" panose="020B0604030504040204" pitchFamily="50" charset="-128"/>
                  <a:ea typeface="メイリオ" panose="020B0604030504040204" pitchFamily="50" charset="-128"/>
                </a:rPr>
                <a:t>の代謝パラメータを含む．また，複数の非線形項を含む．</a:t>
              </a:r>
            </a:p>
          </p:txBody>
        </p:sp>
      </p:grpSp>
      <p:sp>
        <p:nvSpPr>
          <p:cNvPr id="259" name="テキスト ボックス 258">
            <a:extLst>
              <a:ext uri="{FF2B5EF4-FFF2-40B4-BE49-F238E27FC236}">
                <a16:creationId xmlns:a16="http://schemas.microsoft.com/office/drawing/2014/main" id="{23FCC0D7-04AA-F7BA-D797-F560D273F2E2}"/>
              </a:ext>
            </a:extLst>
          </p:cNvPr>
          <p:cNvSpPr txBox="1"/>
          <p:nvPr/>
        </p:nvSpPr>
        <p:spPr>
          <a:xfrm>
            <a:off x="1775447" y="24307623"/>
            <a:ext cx="5465505" cy="646331"/>
          </a:xfrm>
          <a:prstGeom prst="rect">
            <a:avLst/>
          </a:prstGeom>
          <a:noFill/>
        </p:spPr>
        <p:txBody>
          <a:bodyPr wrap="square" rtlCol="0">
            <a:spAutoFit/>
          </a:bodyPr>
          <a:lstStyle/>
          <a:p>
            <a:r>
              <a:rPr lang="en-US" altLang="ja-JP" sz="3600" b="1" dirty="0">
                <a:latin typeface="メイリオ" panose="020B0604030504040204" pitchFamily="50" charset="-128"/>
                <a:ea typeface="メイリオ" panose="020B0604030504040204" pitchFamily="50" charset="-128"/>
              </a:rPr>
              <a:t>SSOGMM</a:t>
            </a:r>
            <a:r>
              <a:rPr lang="ja-JP" altLang="en-US" sz="3600" b="1" dirty="0">
                <a:latin typeface="メイリオ" panose="020B0604030504040204" pitchFamily="50" charset="-128"/>
                <a:ea typeface="メイリオ" panose="020B0604030504040204" pitchFamily="50" charset="-128"/>
              </a:rPr>
              <a:t>の状態推定</a:t>
            </a:r>
            <a:endParaRPr kumimoji="1" lang="ja-JP" altLang="en-US" sz="3600" b="1" dirty="0">
              <a:latin typeface="メイリオ" panose="020B0604030504040204" pitchFamily="50" charset="-128"/>
              <a:ea typeface="メイリオ" panose="020B0604030504040204" pitchFamily="50" charset="-128"/>
            </a:endParaRPr>
          </a:p>
        </p:txBody>
      </p:sp>
      <p:pic>
        <p:nvPicPr>
          <p:cNvPr id="324" name="図 323">
            <a:extLst>
              <a:ext uri="{FF2B5EF4-FFF2-40B4-BE49-F238E27FC236}">
                <a16:creationId xmlns:a16="http://schemas.microsoft.com/office/drawing/2014/main" id="{79304B3C-AAEF-F19C-7FC5-4F6660CCCB0D}"/>
              </a:ext>
            </a:extLst>
          </p:cNvPr>
          <p:cNvPicPr>
            <a:picLocks noChangeAspect="1"/>
          </p:cNvPicPr>
          <p:nvPr/>
        </p:nvPicPr>
        <p:blipFill>
          <a:blip r:embed="rId2"/>
          <a:stretch>
            <a:fillRect/>
          </a:stretch>
        </p:blipFill>
        <p:spPr>
          <a:xfrm>
            <a:off x="2349795" y="14851165"/>
            <a:ext cx="10174727" cy="3781149"/>
          </a:xfrm>
          <a:prstGeom prst="rect">
            <a:avLst/>
          </a:prstGeom>
        </p:spPr>
      </p:pic>
      <p:grpSp>
        <p:nvGrpSpPr>
          <p:cNvPr id="345" name="グループ化 344">
            <a:extLst>
              <a:ext uri="{FF2B5EF4-FFF2-40B4-BE49-F238E27FC236}">
                <a16:creationId xmlns:a16="http://schemas.microsoft.com/office/drawing/2014/main" id="{C21733E5-3B5E-2C32-69A4-6F8FC3DC46B9}"/>
              </a:ext>
            </a:extLst>
          </p:cNvPr>
          <p:cNvGrpSpPr/>
          <p:nvPr/>
        </p:nvGrpSpPr>
        <p:grpSpPr>
          <a:xfrm>
            <a:off x="1716380" y="18739135"/>
            <a:ext cx="13939495" cy="3184219"/>
            <a:chOff x="2047374" y="18738768"/>
            <a:chExt cx="13939495" cy="3184219"/>
          </a:xfrm>
        </p:grpSpPr>
        <p:cxnSp>
          <p:nvCxnSpPr>
            <p:cNvPr id="28" name="直線コネクタ 27">
              <a:extLst>
                <a:ext uri="{FF2B5EF4-FFF2-40B4-BE49-F238E27FC236}">
                  <a16:creationId xmlns:a16="http://schemas.microsoft.com/office/drawing/2014/main" id="{6F6A7D8C-19D2-4868-D1FC-4BDC2C362FE4}"/>
                </a:ext>
              </a:extLst>
            </p:cNvPr>
            <p:cNvCxnSpPr>
              <a:cxnSpLocks/>
            </p:cNvCxnSpPr>
            <p:nvPr/>
          </p:nvCxnSpPr>
          <p:spPr>
            <a:xfrm>
              <a:off x="2047374" y="18738768"/>
              <a:ext cx="0" cy="2662746"/>
            </a:xfrm>
            <a:prstGeom prst="line">
              <a:avLst/>
            </a:prstGeom>
            <a:ln w="31750"/>
          </p:spPr>
          <p:style>
            <a:lnRef idx="2">
              <a:schemeClr val="dk1"/>
            </a:lnRef>
            <a:fillRef idx="0">
              <a:schemeClr val="dk1"/>
            </a:fillRef>
            <a:effectRef idx="1">
              <a:schemeClr val="dk1"/>
            </a:effectRef>
            <a:fontRef idx="minor">
              <a:schemeClr val="tx1"/>
            </a:fontRef>
          </p:style>
        </p:cxnSp>
        <p:sp>
          <p:nvSpPr>
            <p:cNvPr id="29" name="テキスト ボックス 28">
              <a:extLst>
                <a:ext uri="{FF2B5EF4-FFF2-40B4-BE49-F238E27FC236}">
                  <a16:creationId xmlns:a16="http://schemas.microsoft.com/office/drawing/2014/main" id="{C624AA23-2C3A-C2D9-B172-05A9CD101D43}"/>
                </a:ext>
              </a:extLst>
            </p:cNvPr>
            <p:cNvSpPr txBox="1"/>
            <p:nvPr/>
          </p:nvSpPr>
          <p:spPr>
            <a:xfrm>
              <a:off x="2047374" y="18738768"/>
              <a:ext cx="13939495" cy="646331"/>
            </a:xfrm>
            <a:prstGeom prst="rect">
              <a:avLst/>
            </a:prstGeom>
            <a:noFill/>
          </p:spPr>
          <p:txBody>
            <a:bodyPr wrap="square" rtlCol="0">
              <a:spAutoFit/>
            </a:bodyPr>
            <a:lstStyle/>
            <a:p>
              <a:r>
                <a:rPr lang="en-US" altLang="ja-JP" sz="3600" b="1" dirty="0">
                  <a:latin typeface="メイリオ" panose="020B0604030504040204" pitchFamily="50" charset="-128"/>
                  <a:ea typeface="メイリオ" panose="020B0604030504040204" pitchFamily="50" charset="-128"/>
                </a:rPr>
                <a:t>SSOGMM (</a:t>
              </a:r>
              <a:r>
                <a:rPr lang="en-US" altLang="ja-JP" sz="2800" b="1" dirty="0">
                  <a:latin typeface="メイリオ" panose="020B0604030504040204" pitchFamily="50" charset="-128"/>
                  <a:ea typeface="メイリオ" panose="020B0604030504040204" pitchFamily="50" charset="-128"/>
                </a:rPr>
                <a:t>Switched Subcutaneous Oral Glucose Minimal Mode</a:t>
              </a:r>
              <a:r>
                <a:rPr lang="en-US" altLang="ja-JP" sz="3200" b="1" dirty="0">
                  <a:latin typeface="メイリオ" panose="020B0604030504040204" pitchFamily="50" charset="-128"/>
                  <a:ea typeface="メイリオ" panose="020B0604030504040204" pitchFamily="50" charset="-128"/>
                </a:rPr>
                <a:t>l</a:t>
              </a:r>
              <a:r>
                <a:rPr lang="en-US" altLang="ja-JP" sz="3600" b="1" dirty="0">
                  <a:latin typeface="メイリオ" panose="020B0604030504040204" pitchFamily="50" charset="-128"/>
                  <a:ea typeface="メイリオ" panose="020B0604030504040204" pitchFamily="50" charset="-128"/>
                </a:rPr>
                <a:t>)</a:t>
              </a:r>
              <a:endParaRPr kumimoji="1" lang="ja-JP" altLang="en-US" sz="3600" b="1" dirty="0">
                <a:latin typeface="メイリオ" panose="020B0604030504040204" pitchFamily="50" charset="-128"/>
                <a:ea typeface="メイリオ" panose="020B0604030504040204" pitchFamily="50" charset="-128"/>
              </a:endParaRPr>
            </a:p>
          </p:txBody>
        </p:sp>
        <p:sp>
          <p:nvSpPr>
            <p:cNvPr id="325" name="テキスト ボックス 324">
              <a:extLst>
                <a:ext uri="{FF2B5EF4-FFF2-40B4-BE49-F238E27FC236}">
                  <a16:creationId xmlns:a16="http://schemas.microsoft.com/office/drawing/2014/main" id="{5529A443-3F6E-944C-A451-4C02F9A0D88B}"/>
                </a:ext>
              </a:extLst>
            </p:cNvPr>
            <p:cNvSpPr txBox="1"/>
            <p:nvPr/>
          </p:nvSpPr>
          <p:spPr>
            <a:xfrm>
              <a:off x="2047374" y="19429997"/>
              <a:ext cx="12392526" cy="2492990"/>
            </a:xfrm>
            <a:prstGeom prst="rect">
              <a:avLst/>
            </a:prstGeom>
            <a:noFill/>
          </p:spPr>
          <p:txBody>
            <a:bodyPr wrap="square" rtlCol="0">
              <a:spAutoFit/>
            </a:bodyPr>
            <a:lstStyle/>
            <a:p>
              <a:r>
                <a:rPr kumimoji="1" lang="en-US" altLang="ja-JP" sz="3200" dirty="0">
                  <a:latin typeface="メイリオ" panose="020B0604030504040204" pitchFamily="50" charset="-128"/>
                  <a:ea typeface="メイリオ" panose="020B0604030504040204" pitchFamily="50" charset="-128"/>
                </a:rPr>
                <a:t>SOGMM</a:t>
              </a:r>
              <a:r>
                <a:rPr lang="en-US" altLang="ja-JP" sz="3200" dirty="0">
                  <a:latin typeface="メイリオ" panose="020B0604030504040204" pitchFamily="50" charset="-128"/>
                  <a:ea typeface="メイリオ" panose="020B0604030504040204" pitchFamily="50" charset="-128"/>
                </a:rPr>
                <a:t>(Subcutaneous Oral Glucose Minimal Model)</a:t>
              </a:r>
              <a:r>
                <a:rPr lang="ja-JP" altLang="en-US" sz="3200" dirty="0">
                  <a:latin typeface="メイリオ" panose="020B0604030504040204" pitchFamily="50" charset="-128"/>
                  <a:ea typeface="メイリオ" panose="020B0604030504040204" pitchFamily="50" charset="-128"/>
                </a:rPr>
                <a:t>に消化吸収式の線形切り替えシステムを追加した制御志向モデルである．</a:t>
              </a:r>
              <a:r>
                <a:rPr lang="en-US" altLang="ja-JP" sz="3200" dirty="0">
                  <a:latin typeface="Meiryo" panose="020B0604030504040204" pitchFamily="34" charset="-128"/>
                  <a:ea typeface="Meiryo" panose="020B0604030504040204" pitchFamily="34" charset="-128"/>
                </a:rPr>
                <a:t>7</a:t>
              </a:r>
              <a:r>
                <a:rPr lang="ja-JP" altLang="en-US" sz="3200" dirty="0">
                  <a:latin typeface="Meiryo" panose="020B0604030504040204" pitchFamily="34" charset="-128"/>
                  <a:ea typeface="Meiryo" panose="020B0604030504040204" pitchFamily="34" charset="-128"/>
                </a:rPr>
                <a:t>次元の状態次元と</a:t>
              </a:r>
              <a:r>
                <a:rPr lang="en-US" altLang="ja-JP" sz="3200" dirty="0">
                  <a:latin typeface="Meiryo" panose="020B0604030504040204" pitchFamily="34" charset="-128"/>
                  <a:ea typeface="Meiryo" panose="020B0604030504040204" pitchFamily="34" charset="-128"/>
                </a:rPr>
                <a:t>12</a:t>
              </a:r>
              <a:r>
                <a:rPr lang="ja-JP" altLang="en-US" sz="3200" dirty="0">
                  <a:latin typeface="Meiryo" panose="020B0604030504040204" pitchFamily="34" charset="-128"/>
                  <a:ea typeface="Meiryo" panose="020B0604030504040204" pitchFamily="34" charset="-128"/>
                </a:rPr>
                <a:t>の代謝パラメータを含む．</a:t>
              </a:r>
              <a:r>
                <a:rPr lang="en-US" altLang="ja-JP" sz="3200" dirty="0">
                  <a:latin typeface="Meiryo" panose="020B0604030504040204" pitchFamily="34" charset="-128"/>
                  <a:ea typeface="Meiryo" panose="020B0604030504040204" pitchFamily="34" charset="-128"/>
                </a:rPr>
                <a:t>2</a:t>
              </a:r>
              <a:r>
                <a:rPr lang="ja-JP" altLang="en-US" sz="3200" dirty="0">
                  <a:latin typeface="Meiryo" panose="020B0604030504040204" pitchFamily="34" charset="-128"/>
                  <a:ea typeface="Meiryo" panose="020B0604030504040204" pitchFamily="34" charset="-128"/>
                </a:rPr>
                <a:t>つの非線形項（</a:t>
              </a:r>
              <a:r>
                <a:rPr lang="ja-JP" altLang="en-US" sz="3200" b="1" dirty="0">
                  <a:latin typeface="Meiryo" panose="020B0604030504040204" pitchFamily="34" charset="-128"/>
                  <a:ea typeface="Meiryo" panose="020B0604030504040204" pitchFamily="34" charset="-128"/>
                </a:rPr>
                <a:t>双線形＋</a:t>
              </a:r>
              <a:r>
                <a:rPr lang="ja-JP" altLang="en-US" sz="3200" b="1" dirty="0">
                  <a:solidFill>
                    <a:srgbClr val="C00000"/>
                  </a:solidFill>
                  <a:latin typeface="Meiryo" panose="020B0604030504040204" pitchFamily="34" charset="-128"/>
                  <a:ea typeface="Meiryo" panose="020B0604030504040204" pitchFamily="34" charset="-128"/>
                </a:rPr>
                <a:t>切り換え項</a:t>
              </a:r>
              <a:r>
                <a:rPr lang="ja-JP" altLang="en-US" sz="3200" dirty="0">
                  <a:latin typeface="Meiryo" panose="020B0604030504040204" pitchFamily="34" charset="-128"/>
                  <a:ea typeface="Meiryo" panose="020B0604030504040204" pitchFamily="34" charset="-128"/>
                </a:rPr>
                <a:t>）を含む．</a:t>
              </a:r>
            </a:p>
            <a:p>
              <a:endParaRPr kumimoji="1" lang="ja-JP" altLang="en-US" sz="2800" dirty="0">
                <a:latin typeface="メイリオ" panose="020B0604030504040204" pitchFamily="50" charset="-128"/>
                <a:ea typeface="メイリオ" panose="020B0604030504040204" pitchFamily="50" charset="-128"/>
              </a:endParaRPr>
            </a:p>
          </p:txBody>
        </p:sp>
      </p:grpSp>
      <p:pic>
        <p:nvPicPr>
          <p:cNvPr id="339" name="図 338">
            <a:extLst>
              <a:ext uri="{FF2B5EF4-FFF2-40B4-BE49-F238E27FC236}">
                <a16:creationId xmlns:a16="http://schemas.microsoft.com/office/drawing/2014/main" id="{DF41713F-33F4-E18C-BE90-0CA6A511B8AE}"/>
              </a:ext>
            </a:extLst>
          </p:cNvPr>
          <p:cNvPicPr>
            <a:picLocks noChangeAspect="1"/>
          </p:cNvPicPr>
          <p:nvPr/>
        </p:nvPicPr>
        <p:blipFill>
          <a:blip r:embed="rId3"/>
          <a:stretch>
            <a:fillRect/>
          </a:stretch>
        </p:blipFill>
        <p:spPr>
          <a:xfrm>
            <a:off x="4312298" y="21521273"/>
            <a:ext cx="7297544" cy="2645893"/>
          </a:xfrm>
          <a:prstGeom prst="rect">
            <a:avLst/>
          </a:prstGeom>
        </p:spPr>
      </p:pic>
      <p:sp>
        <p:nvSpPr>
          <p:cNvPr id="353" name="TextBox 1278">
            <a:extLst>
              <a:ext uri="{FF2B5EF4-FFF2-40B4-BE49-F238E27FC236}">
                <a16:creationId xmlns:a16="http://schemas.microsoft.com/office/drawing/2014/main" id="{BA594B10-DAEC-BE54-C6F7-AC2F28857ADD}"/>
              </a:ext>
            </a:extLst>
          </p:cNvPr>
          <p:cNvSpPr txBox="1">
            <a:spLocks/>
          </p:cNvSpPr>
          <p:nvPr/>
        </p:nvSpPr>
        <p:spPr>
          <a:xfrm>
            <a:off x="1125830" y="41315846"/>
            <a:ext cx="26490670" cy="338554"/>
          </a:xfrm>
          <a:prstGeom prst="rect">
            <a:avLst/>
          </a:prstGeom>
          <a:noFill/>
        </p:spPr>
        <p:txBody>
          <a:bodyPr wrap="square" rtlCol="0">
            <a:spAutoFit/>
          </a:bodyPr>
          <a:lstStyle/>
          <a:p>
            <a:r>
              <a:rPr kumimoji="1" lang="en-US" altLang="ja-JP" sz="1600" dirty="0">
                <a:solidFill>
                  <a:schemeClr val="bg2">
                    <a:lumMod val="25000"/>
                  </a:schemeClr>
                </a:solidFill>
                <a:latin typeface="Meiryo" panose="020B0604030504040204" pitchFamily="34" charset="-128"/>
                <a:ea typeface="Meiryo" panose="020B0604030504040204" pitchFamily="34" charset="-128"/>
              </a:rPr>
              <a:t>[1] </a:t>
            </a:r>
            <a:r>
              <a:rPr lang="en-US" sz="1600" b="0" i="0" dirty="0">
                <a:solidFill>
                  <a:srgbClr val="1B1B1B"/>
                </a:solidFill>
                <a:effectLst/>
                <a:latin typeface="Roboto Mono Web"/>
              </a:rPr>
              <a:t>Magni L, Raimondo DM, Man CD, Breton M, Patek S, Nicolao GD, Cobelli C, Kovatchev BP: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Evaluating the efficacy of closed-loop glucose regulation via control-variability grid analysis</a:t>
            </a:r>
            <a:r>
              <a:rPr kumimoji="1" lang="en-US" altLang="ja-JP" sz="1600" i="1" dirty="0">
                <a:solidFill>
                  <a:schemeClr val="bg2">
                    <a:lumMod val="25000"/>
                  </a:schemeClr>
                </a:solidFill>
                <a:latin typeface="Meiryo" panose="020B0604030504040204" pitchFamily="34" charset="-128"/>
                <a:ea typeface="Meiryo" panose="020B0604030504040204" pitchFamily="34" charset="-128"/>
              </a:rPr>
              <a:t>, Journal of Diabetes Science and Technology </a:t>
            </a:r>
            <a:r>
              <a:rPr kumimoji="1" lang="en-US" altLang="ja-JP" sz="1600" dirty="0">
                <a:solidFill>
                  <a:schemeClr val="bg2">
                    <a:lumMod val="25000"/>
                  </a:schemeClr>
                </a:solidFill>
                <a:latin typeface="Meiryo" panose="020B0604030504040204" pitchFamily="34" charset="-128"/>
                <a:ea typeface="Meiryo" panose="020B0604030504040204" pitchFamily="34" charset="-128"/>
              </a:rPr>
              <a:t>(2008)</a:t>
            </a:r>
            <a:endParaRPr lang="en-JP" dirty="0"/>
          </a:p>
        </p:txBody>
      </p:sp>
      <p:sp>
        <p:nvSpPr>
          <p:cNvPr id="358" name="正方形/長方形 357">
            <a:extLst>
              <a:ext uri="{FF2B5EF4-FFF2-40B4-BE49-F238E27FC236}">
                <a16:creationId xmlns:a16="http://schemas.microsoft.com/office/drawing/2014/main" id="{CF2FB499-1E43-8EEF-F46F-404614ECE079}"/>
              </a:ext>
            </a:extLst>
          </p:cNvPr>
          <p:cNvSpPr/>
          <p:nvPr/>
        </p:nvSpPr>
        <p:spPr>
          <a:xfrm>
            <a:off x="1125830" y="38422697"/>
            <a:ext cx="27965400" cy="2803483"/>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62" name="テキスト ボックス 361">
            <a:extLst>
              <a:ext uri="{FF2B5EF4-FFF2-40B4-BE49-F238E27FC236}">
                <a16:creationId xmlns:a16="http://schemas.microsoft.com/office/drawing/2014/main" id="{E7B9757B-7BDE-1046-FA1C-60F16AA793FD}"/>
              </a:ext>
            </a:extLst>
          </p:cNvPr>
          <p:cNvSpPr txBox="1"/>
          <p:nvPr/>
        </p:nvSpPr>
        <p:spPr>
          <a:xfrm>
            <a:off x="1716380" y="24929048"/>
            <a:ext cx="12392526" cy="4893647"/>
          </a:xfrm>
          <a:prstGeom prst="rect">
            <a:avLst/>
          </a:prstGeom>
          <a:noFill/>
        </p:spPr>
        <p:txBody>
          <a:bodyPr wrap="square" rtlCol="0">
            <a:spAutoFit/>
          </a:bodyPr>
          <a:lstStyle/>
          <a:p>
            <a:r>
              <a:rPr lang="ja-JP" altLang="en-US" sz="3200" dirty="0">
                <a:latin typeface="Meiryo" panose="020B0604030504040204" pitchFamily="34" charset="-128"/>
                <a:ea typeface="Meiryo" panose="020B0604030504040204" pitchFamily="34" charset="-128"/>
              </a:rPr>
              <a:t>状態推定に用いる実データは，</a:t>
            </a:r>
            <a:r>
              <a:rPr lang="en-US" altLang="ja-JP" sz="3200" dirty="0">
                <a:latin typeface="メイリオ" panose="020B0604030504040204" pitchFamily="50" charset="-128"/>
                <a:ea typeface="メイリオ" panose="020B0604030504040204" pitchFamily="50" charset="-128"/>
              </a:rPr>
              <a:t>UVA/Padova T1DM</a:t>
            </a:r>
            <a:r>
              <a:rPr lang="ja-JP" altLang="en-US" sz="3200" dirty="0">
                <a:latin typeface="メイリオ" panose="020B0604030504040204" pitchFamily="50" charset="-128"/>
                <a:ea typeface="メイリオ" panose="020B0604030504040204" pitchFamily="50" charset="-128"/>
              </a:rPr>
              <a:t>シミュレータにより生成した．また状態推定器としては，線形システムに対するオブザーバと拡張カルマンフィルタ</a:t>
            </a:r>
            <a:r>
              <a:rPr lang="en-US" altLang="ja-JP" sz="3200" dirty="0">
                <a:latin typeface="メイリオ" panose="020B0604030504040204" pitchFamily="50" charset="-128"/>
                <a:ea typeface="メイリオ" panose="020B0604030504040204" pitchFamily="50" charset="-128"/>
              </a:rPr>
              <a:t>(EKF)</a:t>
            </a:r>
            <a:r>
              <a:rPr lang="ja-JP" altLang="en-US" sz="3200" dirty="0">
                <a:latin typeface="メイリオ" panose="020B0604030504040204" pitchFamily="50" charset="-128"/>
                <a:ea typeface="メイリオ" panose="020B0604030504040204" pitchFamily="50" charset="-128"/>
              </a:rPr>
              <a:t>の２種類を構築し，両者の性能を比較する．</a:t>
            </a:r>
            <a:endParaRPr lang="en-US" altLang="ja-JP" sz="3200" dirty="0">
              <a:latin typeface="メイリオ" panose="020B0604030504040204" pitchFamily="50" charset="-128"/>
              <a:ea typeface="メイリオ" panose="020B0604030504040204" pitchFamily="50" charset="-128"/>
            </a:endParaRPr>
          </a:p>
          <a:p>
            <a:endParaRPr lang="en-US" altLang="ja-JP" sz="3200" dirty="0">
              <a:latin typeface="メイリオ" panose="020B0604030504040204" pitchFamily="50" charset="-128"/>
              <a:ea typeface="メイリオ" panose="020B0604030504040204" pitchFamily="50" charset="-128"/>
            </a:endParaRPr>
          </a:p>
          <a:p>
            <a:r>
              <a:rPr lang="ja-JP" altLang="en-US" sz="3200" dirty="0">
                <a:latin typeface="メイリオ" panose="020B0604030504040204" pitchFamily="50" charset="-128"/>
                <a:ea typeface="メイリオ" panose="020B0604030504040204" pitchFamily="50" charset="-128"/>
              </a:rPr>
              <a:t>ただし以下の仮定を置く：</a:t>
            </a:r>
            <a:endParaRPr lang="en-US" altLang="ja-JP" sz="32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200" dirty="0">
                <a:latin typeface="メイリオ" panose="020B0604030504040204" pitchFamily="50" charset="-128"/>
                <a:ea typeface="メイリオ" panose="020B0604030504040204" pitchFamily="50" charset="-128"/>
              </a:rPr>
              <a:t>パラメータ推定は十分に行われているものとする</a:t>
            </a:r>
            <a:endParaRPr lang="en-US" altLang="ja-JP" sz="3200" dirty="0">
              <a:latin typeface="メイリオ" panose="020B0604030504040204" pitchFamily="50" charset="-128"/>
              <a:ea typeface="メイリオ" panose="020B0604030504040204" pitchFamily="50" charset="-128"/>
            </a:endParaRPr>
          </a:p>
          <a:p>
            <a:pPr marL="514350" indent="-514350">
              <a:buFont typeface="+mj-lt"/>
              <a:buAutoNum type="arabicPeriod"/>
            </a:pPr>
            <a:r>
              <a:rPr lang="ja-JP" altLang="en-US" sz="3200" dirty="0">
                <a:latin typeface="メイリオ" panose="020B0604030504040204" pitchFamily="50" charset="-128"/>
                <a:ea typeface="メイリオ" panose="020B0604030504040204" pitchFamily="50" charset="-128"/>
              </a:rPr>
              <a:t>切り換え項を含む状態は，簡単のため既知として扱う．</a:t>
            </a:r>
            <a:endParaRPr lang="en-US" altLang="ja-JP" sz="3200" dirty="0">
              <a:latin typeface="メイリオ" panose="020B0604030504040204" pitchFamily="50" charset="-128"/>
              <a:ea typeface="メイリオ" panose="020B0604030504040204" pitchFamily="50" charset="-128"/>
            </a:endParaRPr>
          </a:p>
          <a:p>
            <a:endParaRPr lang="ja-JP" altLang="en-US" sz="2800" dirty="0">
              <a:latin typeface="Meiryo" panose="020B0604030504040204" pitchFamily="34" charset="-128"/>
              <a:ea typeface="Meiryo" panose="020B0604030504040204" pitchFamily="34" charset="-128"/>
            </a:endParaRPr>
          </a:p>
          <a:p>
            <a:endParaRPr kumimoji="1" lang="ja-JP" altLang="en-US" sz="2800" dirty="0">
              <a:latin typeface="メイリオ" panose="020B0604030504040204" pitchFamily="50" charset="-128"/>
              <a:ea typeface="メイリオ" panose="020B0604030504040204" pitchFamily="50" charset="-128"/>
            </a:endParaRPr>
          </a:p>
        </p:txBody>
      </p:sp>
      <p:sp>
        <p:nvSpPr>
          <p:cNvPr id="363" name="正方形/長方形 362">
            <a:extLst>
              <a:ext uri="{FF2B5EF4-FFF2-40B4-BE49-F238E27FC236}">
                <a16:creationId xmlns:a16="http://schemas.microsoft.com/office/drawing/2014/main" id="{E8813946-8877-F7CB-445C-B44F39B0C239}"/>
              </a:ext>
            </a:extLst>
          </p:cNvPr>
          <p:cNvSpPr/>
          <p:nvPr/>
        </p:nvSpPr>
        <p:spPr>
          <a:xfrm>
            <a:off x="1154904" y="29898682"/>
            <a:ext cx="13651703" cy="8119593"/>
          </a:xfrm>
          <a:prstGeom prst="rect">
            <a:avLst/>
          </a:prstGeom>
          <a:ln w="127000">
            <a:solidFill>
              <a:schemeClr val="tx2"/>
            </a:solidFill>
            <a:extLst>
              <a:ext uri="{C807C97D-BFC1-408E-A445-0C87EB9F89A2}">
                <ask:lineSketchStyleProps xmlns:ask="http://schemas.microsoft.com/office/drawing/2018/sketchyshapes" sd="981765707">
                  <a:custGeom>
                    <a:avLst/>
                    <a:gdLst>
                      <a:gd name="connsiteX0" fmla="*/ 0 w 27965400"/>
                      <a:gd name="connsiteY0" fmla="*/ 0 h 5715000"/>
                      <a:gd name="connsiteX1" fmla="*/ 27965400 w 27965400"/>
                      <a:gd name="connsiteY1" fmla="*/ 0 h 5715000"/>
                      <a:gd name="connsiteX2" fmla="*/ 27965400 w 27965400"/>
                      <a:gd name="connsiteY2" fmla="*/ 5715000 h 5715000"/>
                      <a:gd name="connsiteX3" fmla="*/ 0 w 27965400"/>
                      <a:gd name="connsiteY3" fmla="*/ 5715000 h 5715000"/>
                      <a:gd name="connsiteX4" fmla="*/ 0 w 27965400"/>
                      <a:gd name="connsiteY4" fmla="*/ 0 h 5715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7965400" h="5715000" fill="none" extrusionOk="0">
                        <a:moveTo>
                          <a:pt x="0" y="0"/>
                        </a:moveTo>
                        <a:cubicBezTo>
                          <a:pt x="12822961" y="-33775"/>
                          <a:pt x="23266028" y="138873"/>
                          <a:pt x="27965400" y="0"/>
                        </a:cubicBezTo>
                        <a:cubicBezTo>
                          <a:pt x="27891629" y="1430944"/>
                          <a:pt x="27809517" y="3154282"/>
                          <a:pt x="27965400" y="5715000"/>
                        </a:cubicBezTo>
                        <a:cubicBezTo>
                          <a:pt x="16913084" y="5577670"/>
                          <a:pt x="9222407" y="5577144"/>
                          <a:pt x="0" y="5715000"/>
                        </a:cubicBezTo>
                        <a:cubicBezTo>
                          <a:pt x="152408" y="3190664"/>
                          <a:pt x="73868" y="1414017"/>
                          <a:pt x="0" y="0"/>
                        </a:cubicBezTo>
                        <a:close/>
                      </a:path>
                      <a:path w="27965400" h="5715000" stroke="0" extrusionOk="0">
                        <a:moveTo>
                          <a:pt x="0" y="0"/>
                        </a:moveTo>
                        <a:cubicBezTo>
                          <a:pt x="6780586" y="-101487"/>
                          <a:pt x="18516925" y="-162162"/>
                          <a:pt x="27965400" y="0"/>
                        </a:cubicBezTo>
                        <a:cubicBezTo>
                          <a:pt x="28026113" y="2805299"/>
                          <a:pt x="27904328" y="3460224"/>
                          <a:pt x="27965400" y="5715000"/>
                        </a:cubicBezTo>
                        <a:cubicBezTo>
                          <a:pt x="19875670" y="5765065"/>
                          <a:pt x="9433509" y="5556551"/>
                          <a:pt x="0" y="5715000"/>
                        </a:cubicBezTo>
                        <a:cubicBezTo>
                          <a:pt x="-24452" y="3845266"/>
                          <a:pt x="-67663" y="2490616"/>
                          <a:pt x="0" y="0"/>
                        </a:cubicBezTo>
                        <a:close/>
                      </a:path>
                    </a:pathLst>
                  </a:custGeom>
                  <ask:type>
                    <ask:lineSketchNone/>
                  </ask:type>
                </ask:lineSketchStyleProps>
              </a:ext>
            </a:extLst>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dirty="0"/>
          </a:p>
        </p:txBody>
      </p:sp>
      <p:sp>
        <p:nvSpPr>
          <p:cNvPr id="365" name="テキスト ボックス 364">
            <a:extLst>
              <a:ext uri="{FF2B5EF4-FFF2-40B4-BE49-F238E27FC236}">
                <a16:creationId xmlns:a16="http://schemas.microsoft.com/office/drawing/2014/main" id="{50403E09-789E-B1C2-A6C8-29BF9BAA0F64}"/>
              </a:ext>
            </a:extLst>
          </p:cNvPr>
          <p:cNvSpPr txBox="1">
            <a:spLocks/>
          </p:cNvSpPr>
          <p:nvPr/>
        </p:nvSpPr>
        <p:spPr>
          <a:xfrm>
            <a:off x="1716380" y="30227118"/>
            <a:ext cx="4423669"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状態推定器</a:t>
            </a:r>
            <a:endParaRPr lang="en-US" altLang="ja-JP"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sp>
        <p:nvSpPr>
          <p:cNvPr id="366" name="テキスト ボックス 365">
            <a:extLst>
              <a:ext uri="{FF2B5EF4-FFF2-40B4-BE49-F238E27FC236}">
                <a16:creationId xmlns:a16="http://schemas.microsoft.com/office/drawing/2014/main" id="{7FD1D833-3C9B-D011-3FD7-20BC4651977C}"/>
              </a:ext>
            </a:extLst>
          </p:cNvPr>
          <p:cNvSpPr txBox="1">
            <a:spLocks/>
          </p:cNvSpPr>
          <p:nvPr/>
        </p:nvSpPr>
        <p:spPr>
          <a:xfrm>
            <a:off x="15927719" y="11412000"/>
            <a:ext cx="10666081"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結果</a:t>
            </a:r>
            <a:endParaRPr lang="en-US" altLang="ja-JP" sz="4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pic>
        <p:nvPicPr>
          <p:cNvPr id="452" name="図 451">
            <a:extLst>
              <a:ext uri="{FF2B5EF4-FFF2-40B4-BE49-F238E27FC236}">
                <a16:creationId xmlns:a16="http://schemas.microsoft.com/office/drawing/2014/main" id="{4CB92821-A398-9A06-E1C5-55B546978D3C}"/>
              </a:ext>
            </a:extLst>
          </p:cNvPr>
          <p:cNvPicPr>
            <a:picLocks noChangeAspect="1"/>
          </p:cNvPicPr>
          <p:nvPr/>
        </p:nvPicPr>
        <p:blipFill>
          <a:blip r:embed="rId4"/>
          <a:stretch>
            <a:fillRect/>
          </a:stretch>
        </p:blipFill>
        <p:spPr>
          <a:xfrm>
            <a:off x="2333123" y="35538407"/>
            <a:ext cx="11255893" cy="2428497"/>
          </a:xfrm>
          <a:prstGeom prst="rect">
            <a:avLst/>
          </a:prstGeom>
        </p:spPr>
      </p:pic>
      <p:cxnSp>
        <p:nvCxnSpPr>
          <p:cNvPr id="457" name="直線コネクタ 456">
            <a:extLst>
              <a:ext uri="{FF2B5EF4-FFF2-40B4-BE49-F238E27FC236}">
                <a16:creationId xmlns:a16="http://schemas.microsoft.com/office/drawing/2014/main" id="{87962D70-F6F9-C813-BF8F-69FF139A6495}"/>
              </a:ext>
            </a:extLst>
          </p:cNvPr>
          <p:cNvCxnSpPr>
            <a:cxnSpLocks/>
          </p:cNvCxnSpPr>
          <p:nvPr/>
        </p:nvCxnSpPr>
        <p:spPr>
          <a:xfrm>
            <a:off x="1716380" y="24379759"/>
            <a:ext cx="0" cy="4528616"/>
          </a:xfrm>
          <a:prstGeom prst="line">
            <a:avLst/>
          </a:prstGeom>
          <a:ln w="31750"/>
        </p:spPr>
        <p:style>
          <a:lnRef idx="2">
            <a:schemeClr val="dk1"/>
          </a:lnRef>
          <a:fillRef idx="0">
            <a:schemeClr val="dk1"/>
          </a:fillRef>
          <a:effectRef idx="1">
            <a:schemeClr val="dk1"/>
          </a:effectRef>
          <a:fontRef idx="minor">
            <a:schemeClr val="tx1"/>
          </a:fontRef>
        </p:style>
      </p:cxnSp>
      <p:pic>
        <p:nvPicPr>
          <p:cNvPr id="3" name="図 2" descr="グラフ&#10;&#10;AI 生成コンテンツは誤りを含む可能性があります。">
            <a:extLst>
              <a:ext uri="{FF2B5EF4-FFF2-40B4-BE49-F238E27FC236}">
                <a16:creationId xmlns:a16="http://schemas.microsoft.com/office/drawing/2014/main" id="{062B7DC3-1B88-5B8C-9045-7D0A739657E2}"/>
              </a:ext>
            </a:extLst>
          </p:cNvPr>
          <p:cNvPicPr>
            <a:picLocks noChangeAspect="1"/>
          </p:cNvPicPr>
          <p:nvPr/>
        </p:nvPicPr>
        <p:blipFill>
          <a:blip r:embed="rId5"/>
          <a:stretch>
            <a:fillRect/>
          </a:stretch>
        </p:blipFill>
        <p:spPr>
          <a:xfrm>
            <a:off x="15468607" y="16292798"/>
            <a:ext cx="4486285" cy="3480528"/>
          </a:xfrm>
          <a:prstGeom prst="rect">
            <a:avLst/>
          </a:prstGeom>
        </p:spPr>
      </p:pic>
      <p:pic>
        <p:nvPicPr>
          <p:cNvPr id="9" name="図 8" descr="グラフ, 折れ線グラフ&#10;&#10;AI 生成コンテンツは誤りを含む可能性があります。">
            <a:extLst>
              <a:ext uri="{FF2B5EF4-FFF2-40B4-BE49-F238E27FC236}">
                <a16:creationId xmlns:a16="http://schemas.microsoft.com/office/drawing/2014/main" id="{213D3F2E-4D2F-76DE-9E7F-2F39606F6270}"/>
              </a:ext>
            </a:extLst>
          </p:cNvPr>
          <p:cNvPicPr>
            <a:picLocks noChangeAspect="1"/>
          </p:cNvPicPr>
          <p:nvPr/>
        </p:nvPicPr>
        <p:blipFill>
          <a:blip r:embed="rId6"/>
          <a:stretch>
            <a:fillRect/>
          </a:stretch>
        </p:blipFill>
        <p:spPr>
          <a:xfrm>
            <a:off x="19954892" y="16240425"/>
            <a:ext cx="4431426" cy="3578056"/>
          </a:xfrm>
          <a:prstGeom prst="rect">
            <a:avLst/>
          </a:prstGeom>
        </p:spPr>
      </p:pic>
      <p:pic>
        <p:nvPicPr>
          <p:cNvPr id="11" name="図 10" descr="グラフ&#10;&#10;AI 生成コンテンツは誤りを含む可能性があります。">
            <a:extLst>
              <a:ext uri="{FF2B5EF4-FFF2-40B4-BE49-F238E27FC236}">
                <a16:creationId xmlns:a16="http://schemas.microsoft.com/office/drawing/2014/main" id="{1EE8DB0F-73BA-5E0C-03D5-FDED827CFEDD}"/>
              </a:ext>
            </a:extLst>
          </p:cNvPr>
          <p:cNvPicPr>
            <a:picLocks noChangeAspect="1"/>
          </p:cNvPicPr>
          <p:nvPr/>
        </p:nvPicPr>
        <p:blipFill>
          <a:blip r:embed="rId7"/>
          <a:stretch>
            <a:fillRect/>
          </a:stretch>
        </p:blipFill>
        <p:spPr>
          <a:xfrm>
            <a:off x="15468607" y="20177749"/>
            <a:ext cx="4547240" cy="3480528"/>
          </a:xfrm>
          <a:prstGeom prst="rect">
            <a:avLst/>
          </a:prstGeom>
        </p:spPr>
      </p:pic>
      <p:pic>
        <p:nvPicPr>
          <p:cNvPr id="19" name="図 18" descr="グラフ, 折れ線グラフ, ヒストグラム&#10;&#10;AI 生成コンテンツは誤りを含む可能性があります。">
            <a:extLst>
              <a:ext uri="{FF2B5EF4-FFF2-40B4-BE49-F238E27FC236}">
                <a16:creationId xmlns:a16="http://schemas.microsoft.com/office/drawing/2014/main" id="{7244FACF-B9CF-A250-5939-9CEABC6AE186}"/>
              </a:ext>
            </a:extLst>
          </p:cNvPr>
          <p:cNvPicPr>
            <a:picLocks noChangeAspect="1"/>
          </p:cNvPicPr>
          <p:nvPr/>
        </p:nvPicPr>
        <p:blipFill>
          <a:blip r:embed="rId8"/>
          <a:stretch>
            <a:fillRect/>
          </a:stretch>
        </p:blipFill>
        <p:spPr>
          <a:xfrm>
            <a:off x="20027751" y="20177749"/>
            <a:ext cx="4547240" cy="3480528"/>
          </a:xfrm>
          <a:prstGeom prst="rect">
            <a:avLst/>
          </a:prstGeom>
        </p:spPr>
      </p:pic>
      <p:pic>
        <p:nvPicPr>
          <p:cNvPr id="30" name="図 29" descr="グラフ, 折れ線グラフ&#10;&#10;AI 生成コンテンツは誤りを含む可能性があります。">
            <a:extLst>
              <a:ext uri="{FF2B5EF4-FFF2-40B4-BE49-F238E27FC236}">
                <a16:creationId xmlns:a16="http://schemas.microsoft.com/office/drawing/2014/main" id="{03EC1882-3158-0DAD-1939-017C7CFAD7E0}"/>
              </a:ext>
            </a:extLst>
          </p:cNvPr>
          <p:cNvPicPr>
            <a:picLocks noChangeAspect="1"/>
          </p:cNvPicPr>
          <p:nvPr/>
        </p:nvPicPr>
        <p:blipFill>
          <a:blip r:embed="rId9"/>
          <a:stretch>
            <a:fillRect/>
          </a:stretch>
        </p:blipFill>
        <p:spPr>
          <a:xfrm>
            <a:off x="24814188" y="20177749"/>
            <a:ext cx="4492380" cy="3480528"/>
          </a:xfrm>
          <a:prstGeom prst="rect">
            <a:avLst/>
          </a:prstGeom>
        </p:spPr>
      </p:pic>
      <p:pic>
        <p:nvPicPr>
          <p:cNvPr id="31" name="図 30" descr="グラフ&#10;&#10;AI 生成コンテンツは誤りを含む可能性があります。">
            <a:extLst>
              <a:ext uri="{FF2B5EF4-FFF2-40B4-BE49-F238E27FC236}">
                <a16:creationId xmlns:a16="http://schemas.microsoft.com/office/drawing/2014/main" id="{D42AB961-A66F-9394-4A60-AE55D22F96B1}"/>
              </a:ext>
            </a:extLst>
          </p:cNvPr>
          <p:cNvPicPr>
            <a:picLocks noChangeAspect="1"/>
          </p:cNvPicPr>
          <p:nvPr/>
        </p:nvPicPr>
        <p:blipFill>
          <a:blip r:embed="rId5"/>
          <a:stretch>
            <a:fillRect/>
          </a:stretch>
        </p:blipFill>
        <p:spPr>
          <a:xfrm>
            <a:off x="15468607" y="26583482"/>
            <a:ext cx="4486285" cy="3480528"/>
          </a:xfrm>
          <a:prstGeom prst="rect">
            <a:avLst/>
          </a:prstGeom>
        </p:spPr>
      </p:pic>
      <p:pic>
        <p:nvPicPr>
          <p:cNvPr id="32" name="図 31" descr="グラフ, 折れ線グラフ&#10;&#10;AI 生成コンテンツは誤りを含む可能性があります。">
            <a:extLst>
              <a:ext uri="{FF2B5EF4-FFF2-40B4-BE49-F238E27FC236}">
                <a16:creationId xmlns:a16="http://schemas.microsoft.com/office/drawing/2014/main" id="{2D6FFA7E-F499-9123-926D-F2C5239E2D97}"/>
              </a:ext>
            </a:extLst>
          </p:cNvPr>
          <p:cNvPicPr>
            <a:picLocks noChangeAspect="1"/>
          </p:cNvPicPr>
          <p:nvPr/>
        </p:nvPicPr>
        <p:blipFill>
          <a:blip r:embed="rId6"/>
          <a:stretch>
            <a:fillRect/>
          </a:stretch>
        </p:blipFill>
        <p:spPr>
          <a:xfrm>
            <a:off x="19954892" y="26531109"/>
            <a:ext cx="4431426" cy="3578056"/>
          </a:xfrm>
          <a:prstGeom prst="rect">
            <a:avLst/>
          </a:prstGeom>
        </p:spPr>
      </p:pic>
      <p:pic>
        <p:nvPicPr>
          <p:cNvPr id="33" name="図 32" descr="グラフ&#10;&#10;AI 生成コンテンツは誤りを含む可能性があります。">
            <a:extLst>
              <a:ext uri="{FF2B5EF4-FFF2-40B4-BE49-F238E27FC236}">
                <a16:creationId xmlns:a16="http://schemas.microsoft.com/office/drawing/2014/main" id="{DEB89441-E22F-05B7-8140-2F2404902988}"/>
              </a:ext>
            </a:extLst>
          </p:cNvPr>
          <p:cNvPicPr>
            <a:picLocks noChangeAspect="1"/>
          </p:cNvPicPr>
          <p:nvPr/>
        </p:nvPicPr>
        <p:blipFill>
          <a:blip r:embed="rId7"/>
          <a:stretch>
            <a:fillRect/>
          </a:stretch>
        </p:blipFill>
        <p:spPr>
          <a:xfrm>
            <a:off x="15468607" y="30468433"/>
            <a:ext cx="4547240" cy="3480528"/>
          </a:xfrm>
          <a:prstGeom prst="rect">
            <a:avLst/>
          </a:prstGeom>
        </p:spPr>
      </p:pic>
      <p:pic>
        <p:nvPicPr>
          <p:cNvPr id="34" name="図 33" descr="グラフ, 折れ線グラフ, ヒストグラム&#10;&#10;AI 生成コンテンツは誤りを含む可能性があります。">
            <a:extLst>
              <a:ext uri="{FF2B5EF4-FFF2-40B4-BE49-F238E27FC236}">
                <a16:creationId xmlns:a16="http://schemas.microsoft.com/office/drawing/2014/main" id="{217F0CAD-C8A5-8FDB-B476-D17390DA8161}"/>
              </a:ext>
            </a:extLst>
          </p:cNvPr>
          <p:cNvPicPr>
            <a:picLocks noChangeAspect="1"/>
          </p:cNvPicPr>
          <p:nvPr/>
        </p:nvPicPr>
        <p:blipFill>
          <a:blip r:embed="rId8"/>
          <a:stretch>
            <a:fillRect/>
          </a:stretch>
        </p:blipFill>
        <p:spPr>
          <a:xfrm>
            <a:off x="20027751" y="30468433"/>
            <a:ext cx="4547240" cy="3480528"/>
          </a:xfrm>
          <a:prstGeom prst="rect">
            <a:avLst/>
          </a:prstGeom>
        </p:spPr>
      </p:pic>
      <p:pic>
        <p:nvPicPr>
          <p:cNvPr id="35" name="図 34" descr="グラフ, 折れ線グラフ&#10;&#10;AI 生成コンテンツは誤りを含む可能性があります。">
            <a:extLst>
              <a:ext uri="{FF2B5EF4-FFF2-40B4-BE49-F238E27FC236}">
                <a16:creationId xmlns:a16="http://schemas.microsoft.com/office/drawing/2014/main" id="{7E0B9553-6396-2D26-D8DB-9D36DEF8DE85}"/>
              </a:ext>
            </a:extLst>
          </p:cNvPr>
          <p:cNvPicPr>
            <a:picLocks noChangeAspect="1"/>
          </p:cNvPicPr>
          <p:nvPr/>
        </p:nvPicPr>
        <p:blipFill>
          <a:blip r:embed="rId9"/>
          <a:stretch>
            <a:fillRect/>
          </a:stretch>
        </p:blipFill>
        <p:spPr>
          <a:xfrm>
            <a:off x="24814188" y="30468433"/>
            <a:ext cx="4492380" cy="3480528"/>
          </a:xfrm>
          <a:prstGeom prst="rect">
            <a:avLst/>
          </a:prstGeom>
        </p:spPr>
      </p:pic>
      <p:pic>
        <p:nvPicPr>
          <p:cNvPr id="41" name="図 40">
            <a:extLst>
              <a:ext uri="{FF2B5EF4-FFF2-40B4-BE49-F238E27FC236}">
                <a16:creationId xmlns:a16="http://schemas.microsoft.com/office/drawing/2014/main" id="{15E3B91A-EC05-B48D-A202-4FC98C28C61E}"/>
              </a:ext>
            </a:extLst>
          </p:cNvPr>
          <p:cNvPicPr>
            <a:picLocks noChangeAspect="1"/>
          </p:cNvPicPr>
          <p:nvPr/>
        </p:nvPicPr>
        <p:blipFill>
          <a:blip r:embed="rId10"/>
          <a:stretch>
            <a:fillRect/>
          </a:stretch>
        </p:blipFill>
        <p:spPr>
          <a:xfrm>
            <a:off x="15998980" y="24708302"/>
            <a:ext cx="12648776" cy="1235171"/>
          </a:xfrm>
          <a:prstGeom prst="rect">
            <a:avLst/>
          </a:prstGeom>
        </p:spPr>
      </p:pic>
      <p:pic>
        <p:nvPicPr>
          <p:cNvPr id="43" name="図 42">
            <a:extLst>
              <a:ext uri="{FF2B5EF4-FFF2-40B4-BE49-F238E27FC236}">
                <a16:creationId xmlns:a16="http://schemas.microsoft.com/office/drawing/2014/main" id="{E9C0DF54-C28C-FC43-7C37-CE2ADC64E31D}"/>
              </a:ext>
            </a:extLst>
          </p:cNvPr>
          <p:cNvPicPr>
            <a:picLocks noChangeAspect="1"/>
          </p:cNvPicPr>
          <p:nvPr/>
        </p:nvPicPr>
        <p:blipFill>
          <a:blip r:embed="rId11"/>
          <a:stretch>
            <a:fillRect/>
          </a:stretch>
        </p:blipFill>
        <p:spPr>
          <a:xfrm>
            <a:off x="15845114" y="35185356"/>
            <a:ext cx="12797011" cy="1249646"/>
          </a:xfrm>
          <a:prstGeom prst="rect">
            <a:avLst/>
          </a:prstGeom>
        </p:spPr>
      </p:pic>
      <p:sp>
        <p:nvSpPr>
          <p:cNvPr id="44" name="テキスト ボックス 43">
            <a:extLst>
              <a:ext uri="{FF2B5EF4-FFF2-40B4-BE49-F238E27FC236}">
                <a16:creationId xmlns:a16="http://schemas.microsoft.com/office/drawing/2014/main" id="{A501E8F5-7268-651E-7B85-E4CA79E853FC}"/>
              </a:ext>
            </a:extLst>
          </p:cNvPr>
          <p:cNvSpPr txBox="1">
            <a:spLocks/>
          </p:cNvSpPr>
          <p:nvPr/>
        </p:nvSpPr>
        <p:spPr>
          <a:xfrm>
            <a:off x="1775447" y="38585806"/>
            <a:ext cx="1960271" cy="923330"/>
          </a:xfrm>
          <a:prstGeom prst="rect">
            <a:avLst/>
          </a:prstGeom>
          <a:noFill/>
        </p:spPr>
        <p:txBody>
          <a:bodyPr wrap="square" rtlCol="0">
            <a:spAutoFit/>
          </a:bodyPr>
          <a:lstStyle/>
          <a:p>
            <a:r>
              <a:rPr lang="ja-JP" altLang="en-US" sz="5400" b="1" dirty="0">
                <a:solidFill>
                  <a:schemeClr val="tx2">
                    <a:lumMod val="90000"/>
                    <a:lumOff val="10000"/>
                  </a:schemeClr>
                </a:solidFill>
                <a:latin typeface="メイリオ" panose="020B0604030504040204" pitchFamily="50" charset="-128"/>
                <a:ea typeface="メイリオ" panose="020B0604030504040204" pitchFamily="50" charset="-128"/>
              </a:rPr>
              <a:t>結論</a:t>
            </a:r>
            <a:endParaRPr lang="en-US" altLang="ja-JP" sz="5400" b="1" dirty="0">
              <a:solidFill>
                <a:schemeClr val="tx2">
                  <a:lumMod val="90000"/>
                  <a:lumOff val="10000"/>
                </a:schemeClr>
              </a:solidFill>
              <a:latin typeface="メイリオ" panose="020B0604030504040204" pitchFamily="50" charset="-128"/>
              <a:ea typeface="メイリオ" panose="020B0604030504040204" pitchFamily="50" charset="-128"/>
            </a:endParaRPr>
          </a:p>
        </p:txBody>
      </p:sp>
      <p:sp>
        <p:nvSpPr>
          <p:cNvPr id="45" name="テキスト ボックス 44">
            <a:extLst>
              <a:ext uri="{FF2B5EF4-FFF2-40B4-BE49-F238E27FC236}">
                <a16:creationId xmlns:a16="http://schemas.microsoft.com/office/drawing/2014/main" id="{ECDD936A-3DD0-7229-20D2-7EDCEB980C74}"/>
              </a:ext>
            </a:extLst>
          </p:cNvPr>
          <p:cNvSpPr txBox="1"/>
          <p:nvPr/>
        </p:nvSpPr>
        <p:spPr>
          <a:xfrm>
            <a:off x="1655280" y="39390926"/>
            <a:ext cx="26906498" cy="1569660"/>
          </a:xfrm>
          <a:prstGeom prst="rect">
            <a:avLst/>
          </a:prstGeom>
          <a:noFill/>
        </p:spPr>
        <p:txBody>
          <a:bodyPr wrap="square" rtlCol="0">
            <a:spAutoFit/>
          </a:bodyPr>
          <a:lstStyle/>
          <a:p>
            <a:r>
              <a:rPr kumimoji="1" lang="ja-JP" altLang="en-US" sz="3200" dirty="0">
                <a:latin typeface="メイリオ" panose="020B0604030504040204" pitchFamily="50" charset="-128"/>
                <a:ea typeface="メイリオ" panose="020B0604030504040204" pitchFamily="50" charset="-128"/>
              </a:rPr>
              <a:t>本研究では，新たに提案されたグルコース</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インスリン動態切り換えモデルである</a:t>
            </a:r>
            <a:r>
              <a:rPr kumimoji="1" lang="en-US" altLang="ja-JP" sz="3200" dirty="0">
                <a:latin typeface="メイリオ" panose="020B0604030504040204" pitchFamily="50" charset="-128"/>
                <a:ea typeface="メイリオ" panose="020B0604030504040204" pitchFamily="50" charset="-128"/>
              </a:rPr>
              <a:t>SSOGMM</a:t>
            </a:r>
            <a:r>
              <a:rPr kumimoji="1" lang="ja-JP" altLang="en-US" sz="3200" dirty="0">
                <a:latin typeface="メイリオ" panose="020B0604030504040204" pitchFamily="50" charset="-128"/>
                <a:ea typeface="メイリオ" panose="020B0604030504040204" pitchFamily="50" charset="-128"/>
              </a:rPr>
              <a:t>を用いて，観測可能なデータ</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血糖値，インスリン，食事データ</a:t>
            </a:r>
            <a:r>
              <a:rPr kumimoji="1" lang="en-US" altLang="ja-JP" sz="3200" dirty="0">
                <a:latin typeface="メイリオ" panose="020B0604030504040204" pitchFamily="50" charset="-128"/>
                <a:ea typeface="メイリオ" panose="020B0604030504040204" pitchFamily="50" charset="-128"/>
              </a:rPr>
              <a:t>)</a:t>
            </a:r>
            <a:r>
              <a:rPr kumimoji="1" lang="ja-JP" altLang="en-US" sz="3200" dirty="0">
                <a:latin typeface="メイリオ" panose="020B0604030504040204" pitchFamily="50" charset="-128"/>
                <a:ea typeface="メイリオ" panose="020B0604030504040204" pitchFamily="50" charset="-128"/>
              </a:rPr>
              <a:t>のみから状態推定を行った。状態推定の数値実験より，。。。現状では，拡張カルマンフィルタを用いるほうがよく推定できることを示した．ただし，本実験では条件を簡略化しており，また観測値に含まれるノイズを考慮していない．現実的な問題設定への拡張が必要である．</a:t>
            </a:r>
            <a:endParaRPr kumimoji="1" lang="en-US" altLang="ja-JP" sz="3200" dirty="0">
              <a:latin typeface="メイリオ" panose="020B0604030504040204" pitchFamily="50" charset="-128"/>
              <a:ea typeface="メイリオ" panose="020B0604030504040204" pitchFamily="50" charset="-128"/>
            </a:endParaRPr>
          </a:p>
        </p:txBody>
      </p:sp>
      <p:sp>
        <p:nvSpPr>
          <p:cNvPr id="46" name="テキスト ボックス 45">
            <a:extLst>
              <a:ext uri="{FF2B5EF4-FFF2-40B4-BE49-F238E27FC236}">
                <a16:creationId xmlns:a16="http://schemas.microsoft.com/office/drawing/2014/main" id="{06FA5FDE-6412-805B-C3E6-28DF8BA0005D}"/>
              </a:ext>
            </a:extLst>
          </p:cNvPr>
          <p:cNvSpPr txBox="1"/>
          <p:nvPr/>
        </p:nvSpPr>
        <p:spPr>
          <a:xfrm>
            <a:off x="1655280" y="31112075"/>
            <a:ext cx="12392526" cy="2185214"/>
          </a:xfrm>
          <a:prstGeom prst="rect">
            <a:avLst/>
          </a:prstGeom>
          <a:noFill/>
        </p:spPr>
        <p:txBody>
          <a:bodyPr wrap="square" rtlCol="0">
            <a:spAutoFit/>
          </a:bodyPr>
          <a:lstStyle/>
          <a:p>
            <a:pPr marL="457200" indent="-457200">
              <a:buFont typeface="Wingdings" panose="05000000000000000000" pitchFamily="2" charset="2"/>
              <a:buChar char="n"/>
            </a:pPr>
            <a:r>
              <a:rPr kumimoji="1" lang="ja-JP" altLang="en-US" sz="3600" b="1" dirty="0">
                <a:latin typeface="メイリオ" panose="020B0604030504040204" pitchFamily="50" charset="-128"/>
                <a:ea typeface="メイリオ" panose="020B0604030504040204" pitchFamily="50" charset="-128"/>
              </a:rPr>
              <a:t>オブザーバ</a:t>
            </a:r>
            <a:endParaRPr kumimoji="1" lang="en-US" altLang="ja-JP" sz="3600" b="1" dirty="0">
              <a:latin typeface="メイリオ" panose="020B0604030504040204" pitchFamily="50" charset="-128"/>
              <a:ea typeface="メイリオ" panose="020B0604030504040204" pitchFamily="50" charset="-128"/>
            </a:endParaRPr>
          </a:p>
          <a:p>
            <a:r>
              <a:rPr lang="ja-JP" altLang="en-US" sz="3600" dirty="0">
                <a:latin typeface="メイリオ" panose="020B0604030504040204" pitchFamily="50" charset="-128"/>
                <a:ea typeface="メイリオ" panose="020B0604030504040204" pitchFamily="50" charset="-128"/>
              </a:rPr>
              <a:t>　</a:t>
            </a:r>
            <a:r>
              <a:rPr lang="en-US" altLang="ja-JP" sz="3200" dirty="0">
                <a:latin typeface="メイリオ" panose="020B0604030504040204" pitchFamily="50" charset="-128"/>
                <a:ea typeface="メイリオ" panose="020B0604030504040204" pitchFamily="50" charset="-128"/>
              </a:rPr>
              <a:t>SSOGMM</a:t>
            </a:r>
            <a:r>
              <a:rPr lang="ja-JP" altLang="en-US" sz="3200" dirty="0">
                <a:latin typeface="メイリオ" panose="020B0604030504040204" pitchFamily="50" charset="-128"/>
                <a:ea typeface="メイリオ" panose="020B0604030504040204" pitchFamily="50" charset="-128"/>
              </a:rPr>
              <a:t>を平衡点を空腹状態かつ定常インスリンが投与されている状態として線形近似する．</a:t>
            </a:r>
            <a:endParaRPr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0</a:t>
            </a:r>
            <a:r>
              <a:rPr kumimoji="1" lang="ja-JP" altLang="en-US" sz="3200" dirty="0">
                <a:latin typeface="メイリオ" panose="020B0604030504040204" pitchFamily="50" charset="-128"/>
                <a:ea typeface="メイリオ" panose="020B0604030504040204" pitchFamily="50" charset="-128"/>
              </a:rPr>
              <a:t>次ホールド法を用いて離散化する</a:t>
            </a:r>
            <a:r>
              <a:rPr lang="ja-JP" altLang="en-US" sz="3200" dirty="0">
                <a:latin typeface="メイリオ" panose="020B0604030504040204" pitchFamily="50" charset="-128"/>
                <a:ea typeface="メイリオ" panose="020B0604030504040204" pitchFamily="50" charset="-128"/>
              </a:rPr>
              <a:t>．</a:t>
            </a:r>
            <a:endParaRPr kumimoji="1" lang="ja-JP" altLang="en-US" sz="3200" dirty="0">
              <a:latin typeface="メイリオ" panose="020B0604030504040204" pitchFamily="50" charset="-128"/>
              <a:ea typeface="メイリオ" panose="020B0604030504040204" pitchFamily="50" charset="-128"/>
            </a:endParaRPr>
          </a:p>
        </p:txBody>
      </p:sp>
      <p:sp>
        <p:nvSpPr>
          <p:cNvPr id="47" name="テキスト ボックス 46">
            <a:extLst>
              <a:ext uri="{FF2B5EF4-FFF2-40B4-BE49-F238E27FC236}">
                <a16:creationId xmlns:a16="http://schemas.microsoft.com/office/drawing/2014/main" id="{1F2EB610-0440-5C35-BFBA-C8D2013EB5A5}"/>
              </a:ext>
            </a:extLst>
          </p:cNvPr>
          <p:cNvSpPr txBox="1"/>
          <p:nvPr/>
        </p:nvSpPr>
        <p:spPr>
          <a:xfrm>
            <a:off x="1655280" y="33353193"/>
            <a:ext cx="12392526" cy="2185214"/>
          </a:xfrm>
          <a:prstGeom prst="rect">
            <a:avLst/>
          </a:prstGeom>
          <a:noFill/>
        </p:spPr>
        <p:txBody>
          <a:bodyPr wrap="square" rtlCol="0">
            <a:spAutoFit/>
          </a:bodyPr>
          <a:lstStyle/>
          <a:p>
            <a:pPr marL="457200" indent="-457200">
              <a:buFont typeface="Wingdings" panose="05000000000000000000" pitchFamily="2" charset="2"/>
              <a:buChar char="n"/>
            </a:pPr>
            <a:r>
              <a:rPr lang="ja-JP" altLang="en-US" sz="3600" b="1" dirty="0">
                <a:latin typeface="メイリオ" panose="020B0604030504040204" pitchFamily="50" charset="-128"/>
                <a:ea typeface="メイリオ" panose="020B0604030504040204" pitchFamily="50" charset="-128"/>
              </a:rPr>
              <a:t>拡張カルマンフィルタ</a:t>
            </a:r>
            <a:r>
              <a:rPr lang="en-US" altLang="ja-JP" sz="3600" b="1" dirty="0">
                <a:latin typeface="メイリオ" panose="020B0604030504040204" pitchFamily="50" charset="-128"/>
                <a:ea typeface="メイリオ" panose="020B0604030504040204" pitchFamily="50" charset="-128"/>
              </a:rPr>
              <a:t>(EKF)</a:t>
            </a:r>
          </a:p>
          <a:p>
            <a:r>
              <a:rPr kumimoji="1" lang="ja-JP" altLang="en-US" sz="3600" dirty="0">
                <a:latin typeface="メイリオ" panose="020B0604030504040204" pitchFamily="50" charset="-128"/>
                <a:ea typeface="メイリオ" panose="020B0604030504040204" pitchFamily="50" charset="-128"/>
              </a:rPr>
              <a:t>　</a:t>
            </a:r>
            <a:r>
              <a:rPr kumimoji="1" lang="en-US" altLang="ja-JP" sz="3600" dirty="0">
                <a:latin typeface="メイリオ" panose="020B0604030504040204" pitchFamily="50" charset="-128"/>
                <a:ea typeface="メイリオ" panose="020B0604030504040204" pitchFamily="50" charset="-128"/>
              </a:rPr>
              <a:t>SSOGMM</a:t>
            </a:r>
            <a:r>
              <a:rPr kumimoji="1" lang="ja-JP" altLang="en-US" sz="3600" dirty="0">
                <a:latin typeface="メイリオ" panose="020B0604030504040204" pitchFamily="50" charset="-128"/>
                <a:ea typeface="メイリオ" panose="020B0604030504040204" pitchFamily="50" charset="-128"/>
              </a:rPr>
              <a:t>の内線形で表さる式に関しては，</a:t>
            </a:r>
            <a:r>
              <a:rPr lang="en-US" altLang="ja-JP" sz="3200" dirty="0">
                <a:latin typeface="メイリオ" panose="020B0604030504040204" pitchFamily="50" charset="-128"/>
                <a:ea typeface="メイリオ" panose="020B0604030504040204" pitchFamily="50" charset="-128"/>
              </a:rPr>
              <a:t>0</a:t>
            </a:r>
            <a:r>
              <a:rPr lang="ja-JP" altLang="en-US" sz="3200" dirty="0">
                <a:latin typeface="メイリオ" panose="020B0604030504040204" pitchFamily="50" charset="-128"/>
                <a:ea typeface="メイリオ" panose="020B0604030504040204" pitchFamily="50" charset="-128"/>
              </a:rPr>
              <a:t>次ホールド法を用いて離散化する．</a:t>
            </a:r>
            <a:endParaRPr lang="en-US" altLang="ja-JP" sz="3200" dirty="0">
              <a:latin typeface="メイリオ" panose="020B0604030504040204" pitchFamily="50" charset="-128"/>
              <a:ea typeface="メイリオ" panose="020B0604030504040204" pitchFamily="50" charset="-128"/>
            </a:endParaRPr>
          </a:p>
          <a:p>
            <a:r>
              <a:rPr kumimoji="1" lang="ja-JP" altLang="en-US" sz="3200" dirty="0">
                <a:latin typeface="メイリオ" panose="020B0604030504040204" pitchFamily="50" charset="-128"/>
                <a:ea typeface="メイリオ" panose="020B0604030504040204" pitchFamily="50" charset="-128"/>
              </a:rPr>
              <a:t>　非線形な式は前進オイラー法で離散化する．</a:t>
            </a:r>
          </a:p>
        </p:txBody>
      </p:sp>
    </p:spTree>
    <p:extLst>
      <p:ext uri="{BB962C8B-B14F-4D97-AF65-F5344CB8AC3E}">
        <p14:creationId xmlns:p14="http://schemas.microsoft.com/office/powerpoint/2010/main" val="2500380027"/>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5512</TotalTime>
  <Words>614</Words>
  <Application>Microsoft Office PowerPoint</Application>
  <PresentationFormat>ユーザー設定</PresentationFormat>
  <Paragraphs>28</Paragraphs>
  <Slides>1</Slides>
  <Notes>0</Notes>
  <HiddenSlides>0</HiddenSlides>
  <MMClips>0</MMClips>
  <ScaleCrop>false</ScaleCrop>
  <HeadingPairs>
    <vt:vector size="6" baseType="variant">
      <vt:variant>
        <vt:lpstr>使用されているフォント</vt:lpstr>
      </vt:variant>
      <vt:variant>
        <vt:i4>10</vt:i4>
      </vt:variant>
      <vt:variant>
        <vt:lpstr>テーマ</vt:lpstr>
      </vt:variant>
      <vt:variant>
        <vt:i4>1</vt:i4>
      </vt:variant>
      <vt:variant>
        <vt:lpstr>スライド タイトル</vt:lpstr>
      </vt:variant>
      <vt:variant>
        <vt:i4>1</vt:i4>
      </vt:variant>
    </vt:vector>
  </HeadingPairs>
  <TitlesOfParts>
    <vt:vector size="12" baseType="lpstr">
      <vt:lpstr>Roboto Mono Web</vt:lpstr>
      <vt:lpstr>メイリオ</vt:lpstr>
      <vt:lpstr>メイリオ</vt:lpstr>
      <vt:lpstr>游ゴシック</vt:lpstr>
      <vt:lpstr>游ゴシック Light</vt:lpstr>
      <vt:lpstr>Aptos</vt:lpstr>
      <vt:lpstr>Arial</vt:lpstr>
      <vt:lpstr>Helvetica</vt:lpstr>
      <vt:lpstr>Roboto</vt:lpstr>
      <vt:lpstr>Wingdings</vt:lpstr>
      <vt:lpstr>Office テーマ</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雄太 三輪</dc:creator>
  <cp:lastModifiedBy>田辺　裕翔</cp:lastModifiedBy>
  <cp:revision>25</cp:revision>
  <cp:lastPrinted>2024-11-21T05:10:02Z</cp:lastPrinted>
  <dcterms:created xsi:type="dcterms:W3CDTF">2024-11-18T03:53:27Z</dcterms:created>
  <dcterms:modified xsi:type="dcterms:W3CDTF">2025-10-24T03:11:03Z</dcterms:modified>
</cp:coreProperties>
</file>