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61"/>
    <p:restoredTop sz="94433"/>
  </p:normalViewPr>
  <p:slideViewPr>
    <p:cSldViewPr snapToGrid="0" snapToObjects="1">
      <p:cViewPr varScale="1">
        <p:scale>
          <a:sx n="62" d="100"/>
          <a:sy n="62" d="100"/>
        </p:scale>
        <p:origin x="20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57B8F-298D-0F41-8E5F-760EBE3A772C}" type="datetimeFigureOut">
              <a:rPr lang="en-US" smtClean="0"/>
              <a:t>2/21/18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FDEB6-03B2-2B49-B4FE-110B1A5A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26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FDEB6-03B2-2B49-B4FE-110B1A5A95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5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93AC-A63D-E544-9034-F1928B542F5E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1228-C530-FA4E-872D-DB5D6629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0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93AC-A63D-E544-9034-F1928B542F5E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1228-C530-FA4E-872D-DB5D6629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4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93AC-A63D-E544-9034-F1928B542F5E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1228-C530-FA4E-872D-DB5D6629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3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93AC-A63D-E544-9034-F1928B542F5E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1228-C530-FA4E-872D-DB5D6629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93AC-A63D-E544-9034-F1928B542F5E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1228-C530-FA4E-872D-DB5D6629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60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93AC-A63D-E544-9034-F1928B542F5E}" type="datetimeFigureOut">
              <a:rPr lang="en-US" smtClean="0"/>
              <a:t>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1228-C530-FA4E-872D-DB5D6629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3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93AC-A63D-E544-9034-F1928B542F5E}" type="datetimeFigureOut">
              <a:rPr lang="en-US" smtClean="0"/>
              <a:t>2/21/18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1228-C530-FA4E-872D-DB5D6629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28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93AC-A63D-E544-9034-F1928B542F5E}" type="datetimeFigureOut">
              <a:rPr lang="en-US" smtClean="0"/>
              <a:t>2/21/18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1228-C530-FA4E-872D-DB5D6629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0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93AC-A63D-E544-9034-F1928B542F5E}" type="datetimeFigureOut">
              <a:rPr lang="en-US" smtClean="0"/>
              <a:t>2/21/18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1228-C530-FA4E-872D-DB5D6629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23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93AC-A63D-E544-9034-F1928B542F5E}" type="datetimeFigureOut">
              <a:rPr lang="en-US" smtClean="0"/>
              <a:t>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1228-C530-FA4E-872D-DB5D6629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89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93AC-A63D-E544-9034-F1928B542F5E}" type="datetimeFigureOut">
              <a:rPr lang="en-US" smtClean="0"/>
              <a:t>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1228-C530-FA4E-872D-DB5D6629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3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893AC-A63D-E544-9034-F1928B542F5E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C1228-C530-FA4E-872D-DB5D6629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50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819819" y="599686"/>
            <a:ext cx="5631193" cy="5891323"/>
            <a:chOff x="2792387" y="270502"/>
            <a:chExt cx="5631193" cy="5891323"/>
          </a:xfrm>
          <a:solidFill>
            <a:schemeClr val="bg1"/>
          </a:solidFill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62" t="1091" r="4599" b="21818"/>
            <a:stretch/>
          </p:blipFill>
          <p:spPr>
            <a:xfrm>
              <a:off x="2792387" y="2679192"/>
              <a:ext cx="2587610" cy="281801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38" r="2405" b="16400"/>
            <a:stretch/>
          </p:blipFill>
          <p:spPr>
            <a:xfrm>
              <a:off x="5960627" y="2679192"/>
              <a:ext cx="2462953" cy="281801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2792388" y="1380744"/>
              <a:ext cx="5620092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Arial" charset="0"/>
                  <a:ea typeface="Arial" charset="0"/>
                  <a:cs typeface="Arial" charset="0"/>
                </a:rPr>
                <a:t>The Research Bazaar is a worldwide festival promoting the digital literacy emerging at the center of modern research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92387" y="5515494"/>
              <a:ext cx="258761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Weekly Tuesdays 8-10 </a:t>
              </a:r>
            </a:p>
            <a:p>
              <a:pPr algn="ctr"/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Nucleus Café, (Keating Building)</a:t>
              </a:r>
            </a:p>
            <a:p>
              <a:pPr algn="ctr"/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1657 E Helen St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60627" y="5515494"/>
              <a:ext cx="2462953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Weekly Thursdays 4-7 </a:t>
              </a:r>
            </a:p>
            <a:p>
              <a:pPr algn="ctr"/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Pasco (Main Gate Square) </a:t>
              </a:r>
            </a:p>
            <a:p>
              <a:pPr algn="ctr"/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820 E University Blvd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48763" y="2362270"/>
              <a:ext cx="1686680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Arial" charset="0"/>
                  <a:ea typeface="Arial" charset="0"/>
                  <a:cs typeface="Arial" charset="0"/>
                </a:rPr>
                <a:t>Not into mornings?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68926" y="2362271"/>
              <a:ext cx="2034531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charset="0"/>
                  <a:ea typeface="Arial" charset="0"/>
                  <a:cs typeface="Arial" charset="0"/>
                </a:rPr>
                <a:t>Not into the </a:t>
              </a:r>
              <a:r>
                <a:rPr lang="en-US" sz="1400">
                  <a:latin typeface="Arial" charset="0"/>
                  <a:ea typeface="Arial" charset="0"/>
                  <a:cs typeface="Arial" charset="0"/>
                </a:rPr>
                <a:t>bar scene?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7930" y="270502"/>
              <a:ext cx="4329007" cy="1090168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985106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40717" y="-1234136"/>
            <a:ext cx="9043416" cy="9909956"/>
            <a:chOff x="1640717" y="-1234136"/>
            <a:chExt cx="9043416" cy="9909956"/>
          </a:xfrm>
        </p:grpSpPr>
        <p:grpSp>
          <p:nvGrpSpPr>
            <p:cNvPr id="6" name="Group 5"/>
            <p:cNvGrpSpPr/>
            <p:nvPr/>
          </p:nvGrpSpPr>
          <p:grpSpPr>
            <a:xfrm>
              <a:off x="1640717" y="-1234136"/>
              <a:ext cx="9043416" cy="9909956"/>
              <a:chOff x="1640717" y="-1234136"/>
              <a:chExt cx="9043416" cy="9909956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1640717" y="-1214162"/>
                <a:ext cx="9043416" cy="98899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585347" y="629763"/>
                <a:ext cx="7188519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Arial" charset="0"/>
                    <a:ea typeface="Arial" charset="0"/>
                    <a:cs typeface="Arial" charset="0"/>
                  </a:rPr>
                  <a:t>The Research Bazaar is a worldwide festival promoting the digital literacy emerging at the center of modern research. Check us out @</a:t>
                </a:r>
                <a:r>
                  <a:rPr lang="en-US" sz="1600" dirty="0" err="1">
                    <a:latin typeface="Arial" charset="0"/>
                    <a:ea typeface="Arial" charset="0"/>
                    <a:cs typeface="Arial" charset="0"/>
                  </a:rPr>
                  <a:t>resbazaz</a:t>
                </a:r>
                <a:endParaRPr lang="en-US" sz="16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3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7604" y="-1234136"/>
                <a:ext cx="7168312" cy="1805186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1740911" y="8244934"/>
                <a:ext cx="8877390" cy="4308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latin typeface="Arial" charset="0"/>
                    <a:ea typeface="Arial" charset="0"/>
                    <a:cs typeface="Arial" charset="0"/>
                  </a:rPr>
                  <a:t>* </a:t>
                </a:r>
                <a:r>
                  <a:rPr lang="en-US" sz="1000" dirty="0">
                    <a:latin typeface="Arial" charset="0"/>
                    <a:ea typeface="Arial" charset="0"/>
                    <a:cs typeface="Arial" charset="0"/>
                  </a:rPr>
                  <a:t>No beverages are provided. But it’s still fun and fairly cheap one way or the other.</a:t>
                </a:r>
                <a:r>
                  <a:rPr lang="en-US" sz="1000" baseline="30000" dirty="0">
                    <a:latin typeface="Arial" charset="0"/>
                    <a:ea typeface="Arial" charset="0"/>
                    <a:cs typeface="Arial" charset="0"/>
                  </a:rPr>
                  <a:t>◆</a:t>
                </a:r>
              </a:p>
              <a:p>
                <a:r>
                  <a:rPr lang="en-US" sz="1000" baseline="30000" dirty="0">
                    <a:latin typeface="Arial" charset="0"/>
                    <a:ea typeface="Arial" charset="0"/>
                    <a:cs typeface="Arial" charset="0"/>
                  </a:rPr>
                  <a:t>◆</a:t>
                </a:r>
                <a:r>
                  <a:rPr lang="en-US" sz="1000" dirty="0">
                    <a:latin typeface="Arial" charset="0"/>
                    <a:ea typeface="Arial" charset="0"/>
                    <a:cs typeface="Arial" charset="0"/>
                  </a:rPr>
                  <a:t> Neither fun nor cheap is a guarantee. But if you are still reading this, and it’s funny: we feel more confident about the first part</a:t>
                </a:r>
                <a:r>
                  <a:rPr lang="en-US" sz="1100" dirty="0">
                    <a:latin typeface="Arial" charset="0"/>
                    <a:ea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740911" y="7445312"/>
                <a:ext cx="4284769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Arial" charset="0"/>
                    <a:ea typeface="Arial" charset="0"/>
                    <a:cs typeface="Arial" charset="0"/>
                  </a:rPr>
                  <a:t>Weekly, Tuesdays 8-10 </a:t>
                </a:r>
              </a:p>
              <a:p>
                <a:pPr algn="ctr"/>
                <a:r>
                  <a:rPr lang="en-US" sz="1600" dirty="0">
                    <a:latin typeface="Arial" charset="0"/>
                    <a:ea typeface="Arial" charset="0"/>
                    <a:cs typeface="Arial" charset="0"/>
                  </a:rPr>
                  <a:t>Nucleus Café, (Keating Building)</a:t>
                </a:r>
              </a:p>
              <a:p>
                <a:pPr algn="ctr"/>
                <a:r>
                  <a:rPr lang="en-US" sz="1600" dirty="0">
                    <a:latin typeface="Arial" charset="0"/>
                    <a:ea typeface="Arial" charset="0"/>
                    <a:cs typeface="Arial" charset="0"/>
                  </a:rPr>
                  <a:t>1657 E Helen St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539949" y="7445314"/>
                <a:ext cx="4078352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Arial" charset="0"/>
                    <a:ea typeface="Arial" charset="0"/>
                    <a:cs typeface="Arial" charset="0"/>
                  </a:rPr>
                  <a:t>Weekly, Thursdays 4-7 </a:t>
                </a:r>
              </a:p>
              <a:p>
                <a:pPr algn="ctr"/>
                <a:r>
                  <a:rPr lang="en-US" sz="1600" dirty="0">
                    <a:latin typeface="Arial" charset="0"/>
                    <a:ea typeface="Arial" charset="0"/>
                    <a:cs typeface="Arial" charset="0"/>
                  </a:rPr>
                  <a:t>Gentle Ben’s (Main Gate Square) </a:t>
                </a:r>
              </a:p>
              <a:p>
                <a:pPr algn="ctr"/>
                <a:r>
                  <a:rPr lang="en-US" sz="1600" dirty="0">
                    <a:latin typeface="Arial" charset="0"/>
                    <a:ea typeface="Arial" charset="0"/>
                    <a:cs typeface="Arial" charset="0"/>
                  </a:rPr>
                  <a:t>865 E University Blvd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518578" y="2620378"/>
                <a:ext cx="2121093" cy="276999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r>
                  <a:rPr lang="en-US">
                    <a:latin typeface="Arial" charset="0"/>
                    <a:ea typeface="Arial" charset="0"/>
                    <a:cs typeface="Arial" charset="0"/>
                  </a:rPr>
                  <a:t>Not into mornings?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598329" y="2620378"/>
                <a:ext cx="2569934" cy="276999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r>
                  <a:rPr lang="en-US" dirty="0">
                    <a:latin typeface="Arial" charset="0"/>
                    <a:ea typeface="Arial" charset="0"/>
                    <a:cs typeface="Arial" charset="0"/>
                  </a:rPr>
                  <a:t>Not into the bar scene?</a:t>
                </a:r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5710"/>
              <a:stretch/>
            </p:blipFill>
            <p:spPr>
              <a:xfrm>
                <a:off x="6545276" y="2979606"/>
                <a:ext cx="4073025" cy="44428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1342"/>
              <a:stretch/>
            </p:blipFill>
            <p:spPr>
              <a:xfrm>
                <a:off x="1700988" y="2979606"/>
                <a:ext cx="4364617" cy="44428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1700988" y="1343259"/>
                <a:ext cx="8917313" cy="67710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sz="1900" b="1" dirty="0">
                    <a:latin typeface="Adobe Hebrew" charset="0"/>
                    <a:ea typeface="Adobe Hebrew" charset="0"/>
                    <a:cs typeface="Adobe Hebrew" charset="0"/>
                  </a:rPr>
                  <a:t>Need help with science or computers? Tired of quietly suffering trying to figure it out? Come hang out with us; it’s free!* Just want to hang out? Also free!*</a:t>
                </a:r>
              </a:p>
            </p:txBody>
          </p:sp>
          <p:cxnSp>
            <p:nvCxnSpPr>
              <p:cNvPr id="34" name="Elbow Connector 33"/>
              <p:cNvCxnSpPr>
                <a:stCxn id="21" idx="2"/>
                <a:endCxn id="13" idx="0"/>
              </p:cNvCxnSpPr>
              <p:nvPr/>
            </p:nvCxnSpPr>
            <p:spPr>
              <a:xfrm rot="5400000">
                <a:off x="4721466" y="1182199"/>
                <a:ext cx="600009" cy="2276349"/>
              </a:xfrm>
              <a:prstGeom prst="bentConnector3">
                <a:avLst>
                  <a:gd name="adj1" fmla="val 50000"/>
                </a:avLst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lbow Connector 34"/>
              <p:cNvCxnSpPr>
                <a:stCxn id="21" idx="2"/>
                <a:endCxn id="12" idx="0"/>
              </p:cNvCxnSpPr>
              <p:nvPr/>
            </p:nvCxnSpPr>
            <p:spPr>
              <a:xfrm rot="16200000" flipH="1">
                <a:off x="7069380" y="1110633"/>
                <a:ext cx="600009" cy="2419479"/>
              </a:xfrm>
              <a:prstGeom prst="bentConnector3">
                <a:avLst>
                  <a:gd name="adj1" fmla="val 50000"/>
                </a:avLst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6" name="Picture 2" descr="ttps://image.freepik.com/free-icon/twitter-logo_318-40459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9025" y="918323"/>
              <a:ext cx="330646" cy="330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77881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297" y="310261"/>
            <a:ext cx="4329007" cy="10901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297" y="2002536"/>
            <a:ext cx="4329007" cy="109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722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967523" y="1095797"/>
            <a:ext cx="3688945" cy="4709984"/>
            <a:chOff x="967523" y="1095797"/>
            <a:chExt cx="3688945" cy="4709984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2230" y="1095797"/>
              <a:ext cx="3639534" cy="4709984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967523" y="5090059"/>
              <a:ext cx="368894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latin typeface="Helvetica" charset="0"/>
                  <a:ea typeface="Helvetica" charset="0"/>
                  <a:cs typeface="Helvetica" charset="0"/>
                </a:rPr>
                <a:t>Thursdays 4-7 PM @ Pasco Kitchen &amp; Lounge</a:t>
              </a:r>
            </a:p>
            <a:p>
              <a:pPr algn="ctr"/>
              <a:r>
                <a:rPr lang="en-US" sz="1050" b="1" dirty="0">
                  <a:latin typeface="Helvetica" charset="0"/>
                  <a:ea typeface="Helvetica" charset="0"/>
                  <a:cs typeface="Helvetica" charset="0"/>
                </a:rPr>
                <a:t>Going? Hit us up @</a:t>
              </a:r>
              <a:r>
                <a:rPr lang="en-US" sz="1050" b="1" dirty="0" err="1">
                  <a:latin typeface="Helvetica" charset="0"/>
                  <a:ea typeface="Helvetica" charset="0"/>
                  <a:cs typeface="Helvetica" charset="0"/>
                </a:rPr>
                <a:t>resbazaz</a:t>
              </a:r>
              <a:r>
                <a:rPr lang="en-US" sz="1050" b="1" dirty="0">
                  <a:latin typeface="Helvetica" charset="0"/>
                  <a:ea typeface="Helvetica" charset="0"/>
                  <a:cs typeface="Helvetica" charset="0"/>
                </a:rPr>
                <a:t>.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295395" y="5482588"/>
              <a:ext cx="3033203" cy="2385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50" b="1" dirty="0">
                  <a:latin typeface="Helvetica" charset="0"/>
                  <a:ea typeface="Helvetica" charset="0"/>
                  <a:cs typeface="Helvetica" charset="0"/>
                </a:rPr>
                <a:t>Coding! Science! Zymurgy! Or start the weekend!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687028" y="1129681"/>
            <a:ext cx="3537444" cy="5137287"/>
            <a:chOff x="5687028" y="1129681"/>
            <a:chExt cx="3537444" cy="5137287"/>
          </a:xfrm>
        </p:grpSpPr>
        <p:sp>
          <p:nvSpPr>
            <p:cNvPr id="28" name="Rectangle 27"/>
            <p:cNvSpPr/>
            <p:nvPr/>
          </p:nvSpPr>
          <p:spPr>
            <a:xfrm>
              <a:off x="5687028" y="1129681"/>
              <a:ext cx="3537444" cy="5137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5687028" y="1129681"/>
              <a:ext cx="3537444" cy="5137287"/>
              <a:chOff x="5687028" y="1129681"/>
              <a:chExt cx="3537444" cy="5137287"/>
            </a:xfrm>
            <a:solidFill>
              <a:schemeClr val="bg1"/>
            </a:solidFill>
          </p:grpSpPr>
          <p:grpSp>
            <p:nvGrpSpPr>
              <p:cNvPr id="13" name="Group 12"/>
              <p:cNvGrpSpPr/>
              <p:nvPr/>
            </p:nvGrpSpPr>
            <p:grpSpPr>
              <a:xfrm>
                <a:off x="5687028" y="1361096"/>
                <a:ext cx="3537444" cy="4905872"/>
                <a:chOff x="5687028" y="1361096"/>
                <a:chExt cx="3537444" cy="4905872"/>
              </a:xfrm>
              <a:grpFill/>
            </p:grpSpPr>
            <p:sp>
              <p:nvSpPr>
                <p:cNvPr id="18" name="TextBox 17"/>
                <p:cNvSpPr txBox="1"/>
                <p:nvPr/>
              </p:nvSpPr>
              <p:spPr>
                <a:xfrm>
                  <a:off x="7208750" y="1361096"/>
                  <a:ext cx="766557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Brush Script MT" charset="0"/>
                      <a:ea typeface="Brush Script MT" charset="0"/>
                      <a:cs typeface="Brush Script MT" charset="0"/>
                    </a:rPr>
                    <a:t>presents</a:t>
                  </a:r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5809862" y="1676400"/>
                  <a:ext cx="3321438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" name="Picture 2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87028" y="1689100"/>
                  <a:ext cx="3537444" cy="4577868"/>
                </a:xfrm>
                <a:prstGeom prst="rect">
                  <a:avLst/>
                </a:prstGeom>
                <a:grpFill/>
              </p:spPr>
            </p:pic>
            <p:sp>
              <p:nvSpPr>
                <p:cNvPr id="24" name="TextBox 23"/>
                <p:cNvSpPr txBox="1"/>
                <p:nvPr/>
              </p:nvSpPr>
              <p:spPr>
                <a:xfrm>
                  <a:off x="5882180" y="5512951"/>
                  <a:ext cx="315367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b="1" dirty="0">
                      <a:latin typeface="Helvetica" charset="0"/>
                      <a:ea typeface="Helvetica" charset="0"/>
                      <a:cs typeface="Helvetica" charset="0"/>
                    </a:rPr>
                    <a:t>Thursdays 4-7 PM @ Pasco Kitchen &amp; Lounge</a:t>
                  </a:r>
                </a:p>
                <a:p>
                  <a:pPr algn="ctr"/>
                  <a:r>
                    <a:rPr lang="en-US" sz="1050" b="1" dirty="0">
                      <a:latin typeface="Helvetica" charset="0"/>
                      <a:ea typeface="Helvetica" charset="0"/>
                      <a:cs typeface="Helvetica" charset="0"/>
                    </a:rPr>
                    <a:t>Going? Hit us up on       @</a:t>
                  </a:r>
                  <a:r>
                    <a:rPr lang="en-US" sz="1050" b="1" dirty="0" err="1">
                      <a:latin typeface="Helvetica" charset="0"/>
                      <a:ea typeface="Helvetica" charset="0"/>
                      <a:cs typeface="Helvetica" charset="0"/>
                    </a:rPr>
                    <a:t>resbazaz</a:t>
                  </a:r>
                  <a:endParaRPr lang="en-US" sz="1050" b="1" dirty="0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5939147" y="5911326"/>
                  <a:ext cx="3033203" cy="238527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950" b="1" dirty="0">
                      <a:latin typeface="Helvetica" charset="0"/>
                      <a:ea typeface="Helvetica" charset="0"/>
                      <a:cs typeface="Helvetica" charset="0"/>
                    </a:rPr>
                    <a:t>Coding! Science! Zymurgy! Or start the weekend!</a:t>
                  </a:r>
                </a:p>
              </p:txBody>
            </p:sp>
            <p:pic>
              <p:nvPicPr>
                <p:cNvPr id="14" name="Picture 2" descr="mage result for twitter icon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72722" y="5716881"/>
                  <a:ext cx="181745" cy="181745"/>
                </a:xfrm>
                <a:prstGeom prst="rect">
                  <a:avLst/>
                </a:prstGeom>
                <a:grpFill/>
                <a:extLst/>
              </p:spPr>
            </p:pic>
          </p:grpSp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5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426"/>
              <a:stretch/>
            </p:blipFill>
            <p:spPr>
              <a:xfrm>
                <a:off x="5818680" y="1129681"/>
                <a:ext cx="1444752" cy="530564"/>
              </a:xfrm>
              <a:prstGeom prst="rect">
                <a:avLst/>
              </a:prstGeom>
              <a:grpFill/>
            </p:spPr>
          </p:pic>
        </p:grpSp>
      </p:grpSp>
    </p:spTree>
    <p:extLst>
      <p:ext uri="{BB962C8B-B14F-4D97-AF65-F5344CB8AC3E}">
        <p14:creationId xmlns:p14="http://schemas.microsoft.com/office/powerpoint/2010/main" val="589593827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140200" y="344299"/>
            <a:ext cx="4600864" cy="6513701"/>
            <a:chOff x="4140200" y="344299"/>
            <a:chExt cx="4600864" cy="6513701"/>
          </a:xfrm>
        </p:grpSpPr>
        <p:sp>
          <p:nvSpPr>
            <p:cNvPr id="8" name="Rectangle 7"/>
            <p:cNvSpPr/>
            <p:nvPr/>
          </p:nvSpPr>
          <p:spPr>
            <a:xfrm>
              <a:off x="4140200" y="344299"/>
              <a:ext cx="4600863" cy="65137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140200" y="1028700"/>
              <a:ext cx="4600864" cy="5829300"/>
              <a:chOff x="3441700" y="0"/>
              <a:chExt cx="5299364" cy="68580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3441700" y="0"/>
                <a:ext cx="5299364" cy="6858000"/>
                <a:chOff x="3441700" y="0"/>
                <a:chExt cx="5299364" cy="6858000"/>
              </a:xfrm>
            </p:grpSpPr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41700" y="0"/>
                  <a:ext cx="5299364" cy="6858000"/>
                </a:xfrm>
                <a:prstGeom prst="rect">
                  <a:avLst/>
                </a:prstGeom>
              </p:spPr>
            </p:pic>
            <p:sp>
              <p:nvSpPr>
                <p:cNvPr id="6" name="TextBox 5"/>
                <p:cNvSpPr txBox="1"/>
                <p:nvPr/>
              </p:nvSpPr>
              <p:spPr>
                <a:xfrm>
                  <a:off x="3635338" y="5462548"/>
                  <a:ext cx="4896564" cy="12673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1400" b="1" dirty="0">
                      <a:latin typeface="Helvetica" charset="0"/>
                      <a:ea typeface="Helvetica" charset="0"/>
                      <a:cs typeface="Helvetica" charset="0"/>
                    </a:rPr>
                    <a:t>Weekly, Tuesdays 8-10 AM @ The Nucleus Cafe 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sz="1400" b="1" dirty="0">
                      <a:latin typeface="Helvetica" charset="0"/>
                      <a:ea typeface="Helvetica" charset="0"/>
                      <a:cs typeface="Helvetica" charset="0"/>
                    </a:rPr>
                    <a:t>Going? Hit us up on         @</a:t>
                  </a:r>
                  <a:r>
                    <a:rPr lang="en-US" sz="1400" b="1" dirty="0" err="1">
                      <a:latin typeface="Helvetica" charset="0"/>
                      <a:ea typeface="Helvetica" charset="0"/>
                      <a:cs typeface="Helvetica" charset="0"/>
                    </a:rPr>
                    <a:t>resbazaz</a:t>
                  </a:r>
                  <a:endParaRPr lang="en-US" sz="1400" b="1" dirty="0">
                    <a:latin typeface="Helvetica" charset="0"/>
                    <a:ea typeface="Helvetica" charset="0"/>
                    <a:cs typeface="Helvetica" charset="0"/>
                  </a:endParaRPr>
                </a:p>
                <a:p>
                  <a:pPr algn="ctr"/>
                  <a:r>
                    <a:rPr lang="en-US" sz="1100" b="1" dirty="0">
                      <a:latin typeface="Helvetica" charset="0"/>
                      <a:ea typeface="Helvetica" charset="0"/>
                      <a:cs typeface="Helvetica" charset="0"/>
                    </a:rPr>
                    <a:t>UA BIO5 Institute (Keating building)</a:t>
                  </a:r>
                </a:p>
                <a:p>
                  <a:pPr algn="ctr"/>
                  <a:r>
                    <a:rPr lang="en-US" sz="1100" b="1" dirty="0">
                      <a:latin typeface="Helvetica" charset="0"/>
                      <a:ea typeface="Helvetica" charset="0"/>
                      <a:cs typeface="Helvetica" charset="0"/>
                    </a:rPr>
                    <a:t>1657 E Helen St, Tucson, AZ 85721</a:t>
                  </a:r>
                </a:p>
              </p:txBody>
            </p:sp>
          </p:grpSp>
          <p:pic>
            <p:nvPicPr>
              <p:cNvPr id="2050" name="Picture 2" descr="mage result for twitter icon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62836" y="5930900"/>
                <a:ext cx="329935" cy="3299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TextBox 8"/>
            <p:cNvSpPr txBox="1"/>
            <p:nvPr/>
          </p:nvSpPr>
          <p:spPr>
            <a:xfrm>
              <a:off x="5938734" y="615495"/>
              <a:ext cx="96051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Brush Script MT" charset="0"/>
                  <a:ea typeface="Brush Script MT" charset="0"/>
                  <a:cs typeface="Brush Script MT" charset="0"/>
                </a:rPr>
                <a:t>presents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4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426"/>
            <a:stretch/>
          </p:blipFill>
          <p:spPr>
            <a:xfrm>
              <a:off x="4172315" y="344299"/>
              <a:ext cx="1783986" cy="655143"/>
            </a:xfrm>
            <a:prstGeom prst="rect">
              <a:avLst/>
            </a:prstGeom>
            <a:solidFill>
              <a:schemeClr val="bg1"/>
            </a:solidFill>
          </p:spPr>
        </p:pic>
        <p:cxnSp>
          <p:nvCxnSpPr>
            <p:cNvPr id="11" name="Straight Connector 10"/>
            <p:cNvCxnSpPr/>
            <p:nvPr/>
          </p:nvCxnSpPr>
          <p:spPr>
            <a:xfrm>
              <a:off x="4140200" y="1028700"/>
              <a:ext cx="4600864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3391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22001</TotalTime>
  <Words>294</Words>
  <Application>Microsoft Macintosh PowerPoint</Application>
  <PresentationFormat>Widescreen</PresentationFormat>
  <Paragraphs>34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Brush Script MT</vt:lpstr>
      <vt:lpstr>Adobe Hebrew</vt:lpstr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40</cp:revision>
  <dcterms:created xsi:type="dcterms:W3CDTF">2016-09-14T17:28:05Z</dcterms:created>
  <dcterms:modified xsi:type="dcterms:W3CDTF">2018-02-22T23:46:29Z</dcterms:modified>
</cp:coreProperties>
</file>