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706657"/>
            <a:chOff x="2792387" y="270502"/>
            <a:chExt cx="5631193" cy="5706657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Nucleus Café, Keating Building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Frog &amp; Firkin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 sz="1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2016-09-14T17:28:05Z</dcterms:created>
  <dcterms:modified xsi:type="dcterms:W3CDTF">2016-09-14T18:31:25Z</dcterms:modified>
</cp:coreProperties>
</file>