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5"/>
    <p:restoredTop sz="80392"/>
  </p:normalViewPr>
  <p:slideViewPr>
    <p:cSldViewPr snapToGrid="0" snapToObjects="1">
      <p:cViewPr>
        <p:scale>
          <a:sx n="110" d="100"/>
          <a:sy n="110" d="100"/>
        </p:scale>
        <p:origin x="270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BB8F2-6FB3-D549-98D5-CA3C5C10F293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5B631-3EC3-DE46-9332-80100F397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Arizona up the Research Bazaar</a:t>
            </a:r>
            <a:r>
              <a:rPr lang="en-US" baseline="0" dirty="0" smtClean="0"/>
              <a:t> square logo. This will be an alternate form of the longer Research Bazaar AZ logo with the Arizona flag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General ideas:</a:t>
            </a:r>
          </a:p>
          <a:p>
            <a:r>
              <a:rPr lang="en-US" baseline="0" dirty="0" smtClean="0"/>
              <a:t>Change the 3 people to be more saguaro shaped? </a:t>
            </a:r>
          </a:p>
          <a:p>
            <a:r>
              <a:rPr lang="en-US" baseline="0" dirty="0" smtClean="0"/>
              <a:t>Or add desert landscape behind people?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5B631-3EC3-DE46-9332-80100F397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4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PhTea</a:t>
            </a:r>
            <a:r>
              <a:rPr lang="en-US" dirty="0" smtClean="0"/>
              <a:t> is the morning/non-alcoholic version of Hacky Hour. It’d be great if they</a:t>
            </a:r>
            <a:r>
              <a:rPr lang="en-US" baseline="0" dirty="0" smtClean="0"/>
              <a:t> shared some of the same esthetics. I really like how the Hacky Hour logo is atmospheric </a:t>
            </a:r>
            <a:endParaRPr lang="en-US" dirty="0" smtClean="0"/>
          </a:p>
          <a:p>
            <a:r>
              <a:rPr lang="en-US" dirty="0" smtClean="0"/>
              <a:t>Idea for the logo:</a:t>
            </a:r>
          </a:p>
          <a:p>
            <a:r>
              <a:rPr lang="en-US" dirty="0" smtClean="0"/>
              <a:t>Tea field</a:t>
            </a:r>
            <a:r>
              <a:rPr lang="en-US" baseline="0" dirty="0" smtClean="0"/>
              <a:t> and/or coffee field on the left. Farmer with </a:t>
            </a:r>
            <a:r>
              <a:rPr lang="en-US" baseline="0" dirty="0" err="1" smtClean="0"/>
              <a:t>coffe</a:t>
            </a:r>
            <a:r>
              <a:rPr lang="en-US" baseline="0" dirty="0" smtClean="0"/>
              <a:t>/tea dropping it into a cup.</a:t>
            </a:r>
          </a:p>
          <a:p>
            <a:r>
              <a:rPr lang="en-US" baseline="0" dirty="0" smtClean="0"/>
              <a:t>On the right, the cup being held up by a researcher around a group of other researchers working together (a </a:t>
            </a:r>
            <a:r>
              <a:rPr lang="en-US" baseline="0" dirty="0" err="1" smtClean="0"/>
              <a:t>lá</a:t>
            </a:r>
            <a:r>
              <a:rPr lang="en-US" baseline="0" dirty="0" smtClean="0"/>
              <a:t> Hacky Hour Charlie’s Angels triplet)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5B631-3EC3-DE46-9332-80100F397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6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Charlie’s angels silhouette but</a:t>
            </a:r>
            <a:r>
              <a:rPr lang="en-US" baseline="0" dirty="0" smtClean="0"/>
              <a:t> for Hacky Hour: main person working on a laptop, one side person drinking from a mug, one side a scientist. Hacky Hour in cool font across bottom to fit.</a:t>
            </a:r>
          </a:p>
          <a:p>
            <a:r>
              <a:rPr lang="en-US" baseline="0" dirty="0" smtClean="0"/>
              <a:t>Thoughts:</a:t>
            </a:r>
          </a:p>
          <a:p>
            <a:r>
              <a:rPr lang="en-US" baseline="0" dirty="0" smtClean="0"/>
              <a:t>Perhaps have ideas, data, experiments, code,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coming out of it at the top.&lt;-These may relate to the 5 BIO5 topic areas: Pharmacy, Science, Agriculture, Engineering, Medicine. Consider including a </a:t>
            </a:r>
            <a:r>
              <a:rPr lang="en-US" baseline="0" dirty="0" err="1" smtClean="0"/>
              <a:t>wug</a:t>
            </a:r>
            <a:r>
              <a:rPr lang="en-US" baseline="0" dirty="0" smtClean="0"/>
              <a:t> walking around (https://</a:t>
            </a:r>
            <a:r>
              <a:rPr lang="en-US" baseline="0" dirty="0" err="1" smtClean="0"/>
              <a:t>languagefix.files.wordpress.com</a:t>
            </a:r>
            <a:r>
              <a:rPr lang="en-US" baseline="0" dirty="0" smtClean="0"/>
              <a:t>/2008/09/</a:t>
            </a:r>
            <a:r>
              <a:rPr lang="en-US" baseline="0" dirty="0" err="1" smtClean="0"/>
              <a:t>wugbumper-full.jpg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Has to fit into a small square sometimes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5B631-3EC3-DE46-9332-80100F397A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9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Shut</a:t>
            </a:r>
            <a:r>
              <a:rPr lang="en-US" baseline="0" dirty="0" smtClean="0"/>
              <a:t> Off &amp; Write</a:t>
            </a:r>
          </a:p>
          <a:p>
            <a:r>
              <a:rPr lang="en-US" dirty="0" smtClean="0"/>
              <a:t>Person pushing up against a semi-closed</a:t>
            </a:r>
            <a:r>
              <a:rPr lang="en-US" baseline="0" dirty="0" smtClean="0"/>
              <a:t> door with things like emails, twitter symbols, otherwise popping through the last bit of unclosed door. A group of people sitting together and working/writing on laptops. Same group as Hacky Hour but turned inwards toward each other instead of outward.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5B631-3EC3-DE46-9332-80100F397A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1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1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0578-078D-BE4C-8961-5BD432D3B82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8" Type="http://schemas.openxmlformats.org/officeDocument/2006/relationships/image" Target="../media/image4.jpeg"/><Relationship Id="rId9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tiff"/><Relationship Id="rId12" Type="http://schemas.openxmlformats.org/officeDocument/2006/relationships/image" Target="../media/image12.jpeg"/><Relationship Id="rId13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microsoft.com/office/2007/relationships/hdphoto" Target="../media/hdphoto3.wdp"/><Relationship Id="rId7" Type="http://schemas.microsoft.com/office/2007/relationships/hdphoto" Target="../media/hdphoto4.wdp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7680" y="228600"/>
            <a:ext cx="133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Logo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97680" y="1137758"/>
            <a:ext cx="3560953" cy="2976881"/>
            <a:chOff x="4297680" y="1137758"/>
            <a:chExt cx="3560953" cy="29768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680" y="1137758"/>
              <a:ext cx="3560953" cy="29768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Oval 5"/>
            <p:cNvSpPr/>
            <p:nvPr/>
          </p:nvSpPr>
          <p:spPr>
            <a:xfrm>
              <a:off x="5218771" y="1929159"/>
              <a:ext cx="1951463" cy="18845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tps://s-media-cache-ak0.pinimg.com/564x/63/33/8a/63338ae1f0e47bdb390dd415a5424d0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974" b="98575" l="81637" r="98802">
                        <a14:foregroundMark x1="94012" y1="63248" x2="94012" y2="632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35" t="58974"/>
          <a:stretch/>
        </p:blipFill>
        <p:spPr bwMode="auto">
          <a:xfrm>
            <a:off x="7635371" y="1869186"/>
            <a:ext cx="652772" cy="10804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thumb1.shutterstock.com/display_pic_with_logo/537295/352995098/stock-vector-black-silhouettes-of-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09" b="15799" l="18548" r="308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06" t="2873" r="67578" b="82765"/>
          <a:stretch/>
        </p:blipFill>
        <p:spPr bwMode="auto">
          <a:xfrm>
            <a:off x="8475258" y="2549968"/>
            <a:ext cx="528639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tp://thumb1.shutterstock.com/display_pic_with_logo/537295/352995098/stock-vector-black-silhouettes-of-d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36382" r="86149" b="35852"/>
          <a:stretch/>
        </p:blipFill>
        <p:spPr bwMode="auto">
          <a:xfrm>
            <a:off x="8986845" y="1674257"/>
            <a:ext cx="263667" cy="82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tp://www.american-number-plate.com/Editor/assets/Arizona-License-plate_blanks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35280" r="40772" b="2781"/>
          <a:stretch/>
        </p:blipFill>
        <p:spPr bwMode="auto">
          <a:xfrm>
            <a:off x="5321895" y="2237042"/>
            <a:ext cx="1725676" cy="9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0" t="25145" r="19411" b="10543"/>
          <a:stretch/>
        </p:blipFill>
        <p:spPr>
          <a:xfrm>
            <a:off x="5448240" y="2409412"/>
            <a:ext cx="1435743" cy="14043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711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593" y="-46125"/>
            <a:ext cx="546118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PhTea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Pharmacy | Science | Agriculture | Engineering | Medicine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Uniting Worlds</a:t>
            </a:r>
            <a:endParaRPr lang="en-US" sz="2800" dirty="0"/>
          </a:p>
        </p:txBody>
      </p:sp>
      <p:pic>
        <p:nvPicPr>
          <p:cNvPr id="3074" name="Picture 2" descr="ttps://upload.wikimedia.org/wikipedia/commons/thumb/7/72/Cup_of_coffee.svg/2000px-Cup_of_coffee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9" t="32937" r="15696" b="15048"/>
          <a:stretch/>
        </p:blipFill>
        <p:spPr bwMode="auto">
          <a:xfrm>
            <a:off x="5713457" y="3093754"/>
            <a:ext cx="602526" cy="43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tps://s-media-cache-ak0.pinimg.com/236x/e8/31/8c/e8318c7b8f6e4380241ade575ce5292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2" t="72310"/>
          <a:stretch/>
        </p:blipFill>
        <p:spPr bwMode="auto">
          <a:xfrm rot="4704126">
            <a:off x="5073760" y="2412292"/>
            <a:ext cx="450649" cy="33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tps://image.freepik.com/free-icon/two-leaves_318-41540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6358" y1="39617" x2="26358" y2="39617"/>
                        <a14:foregroundMark x1="26358" y1="39617" x2="26358" y2="39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78332">
            <a:off x="5503219" y="2556661"/>
            <a:ext cx="295728" cy="2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tps://image.freepik.com/free-icon/two-leaves_318-41540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358" y1="39617" x2="26358" y2="39617"/>
                        <a14:foregroundMark x1="26358" y1="39617" x2="26358" y2="39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78332">
            <a:off x="5657875" y="2754524"/>
            <a:ext cx="295728" cy="2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0303" y="3987030"/>
            <a:ext cx="23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Solving Problems</a:t>
            </a:r>
            <a:endParaRPr lang="en-US" sz="2400" dirty="0"/>
          </a:p>
        </p:txBody>
      </p:sp>
      <p:pic>
        <p:nvPicPr>
          <p:cNvPr id="1028" name="Picture 4" descr="ttps://jporganiccoffee.com/wp-content/uploads/2015/05/coffee-field-costa-ric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4" t="16619"/>
          <a:stretch/>
        </p:blipFill>
        <p:spPr bwMode="auto">
          <a:xfrm>
            <a:off x="954390" y="1342663"/>
            <a:ext cx="3608599" cy="266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istockimg.com/file_thumbview_approve/75182203/6/stock-illustration-75182203-tea-farmer-icon-flat-graphic-design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213" b="85355" l="13309" r="52878">
                        <a14:foregroundMark x1="26799" y1="31350" x2="26799" y2="31350"/>
                        <a14:foregroundMark x1="26978" y1="22426" x2="26978" y2="22426"/>
                        <a14:foregroundMark x1="40468" y1="17620" x2="40468" y2="17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50" t="11124" r="47157" b="12127"/>
          <a:stretch/>
        </p:blipFill>
        <p:spPr bwMode="auto">
          <a:xfrm>
            <a:off x="3364415" y="1444926"/>
            <a:ext cx="1724467" cy="25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/>
          <a:srcRect l="-142" r="34077" b="29597"/>
          <a:stretch/>
        </p:blipFill>
        <p:spPr>
          <a:xfrm>
            <a:off x="6225761" y="2326064"/>
            <a:ext cx="1104168" cy="1073754"/>
          </a:xfrm>
          <a:prstGeom prst="rect">
            <a:avLst/>
          </a:prstGeom>
        </p:spPr>
      </p:pic>
      <p:pic>
        <p:nvPicPr>
          <p:cNvPr id="11" name="Picture 2" descr="ttp://thumb101.shutterstock.com/display_pic_with_logo/3278303/345844493/stock-vector-people-with-compute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19787" r="28222" b="24043"/>
          <a:stretch/>
        </p:blipFill>
        <p:spPr bwMode="auto">
          <a:xfrm>
            <a:off x="7329929" y="2319372"/>
            <a:ext cx="802341" cy="10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24" y="663376"/>
            <a:ext cx="3476274" cy="45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5880"/>
            <a:ext cx="10515600" cy="1325563"/>
          </a:xfrm>
        </p:spPr>
        <p:txBody>
          <a:bodyPr/>
          <a:lstStyle/>
          <a:p>
            <a:r>
              <a:rPr lang="en-US" dirty="0" smtClean="0"/>
              <a:t>Hacky Hour</a:t>
            </a:r>
            <a:endParaRPr lang="en-US" dirty="0"/>
          </a:p>
        </p:txBody>
      </p:sp>
      <p:pic>
        <p:nvPicPr>
          <p:cNvPr id="2050" name="Picture 2" descr="ttp://thumb101.shutterstock.com/display_pic_with_logo/3278303/345844493/stock-vector-people-with-compu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19787" r="28222" b="24043"/>
          <a:stretch/>
        </p:blipFill>
        <p:spPr bwMode="auto">
          <a:xfrm>
            <a:off x="4179741" y="2720782"/>
            <a:ext cx="802341" cy="10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tps://s-media-cache-ak0.pinimg.com/236x/ba/f7/9e/baf79e10c459ccc1f724db6c184ab2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9" y="2563906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6118" y="2187388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2054" name="Picture 6" descr="http://image.shutterstock.com/z/stock-photo-silhouette-man-drinking-beer-over-white-155519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2" b="12993"/>
          <a:stretch/>
        </p:blipFill>
        <p:spPr bwMode="auto">
          <a:xfrm flipH="1">
            <a:off x="3139832" y="2854640"/>
            <a:ext cx="1056787" cy="78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chmidtseniorresearchproject.files.wordpress.com/2016/04/mad-scientist.png?w=7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00" y="2520052"/>
            <a:ext cx="684235" cy="127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9169" y="3734588"/>
            <a:ext cx="2277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 smtClean="0"/>
              <a:t>Hacky</a:t>
            </a:r>
          </a:p>
          <a:p>
            <a:pPr algn="ctr"/>
            <a:r>
              <a:rPr lang="en-US" sz="3200" spc="600" dirty="0" smtClean="0"/>
              <a:t>Hour</a:t>
            </a:r>
            <a:endParaRPr lang="en-US" sz="3200" spc="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94" y="0"/>
            <a:ext cx="529936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3764" y="202921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Mock Up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2939" y="44908"/>
            <a:ext cx="15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Mariah’s Final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468" y="0"/>
            <a:ext cx="10515600" cy="1325563"/>
          </a:xfrm>
        </p:spPr>
        <p:txBody>
          <a:bodyPr/>
          <a:lstStyle/>
          <a:p>
            <a:r>
              <a:rPr lang="en-US" dirty="0" smtClean="0"/>
              <a:t>Shut Up &amp; Write </a:t>
            </a:r>
            <a:r>
              <a:rPr lang="en-US" dirty="0" smtClean="0">
                <a:sym typeface="Wingdings"/>
              </a:rPr>
              <a:t> Shut Off &amp; Write?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692581" y="1020769"/>
            <a:ext cx="5418996" cy="4082459"/>
            <a:chOff x="2692581" y="1020769"/>
            <a:chExt cx="5418996" cy="4082459"/>
          </a:xfrm>
        </p:grpSpPr>
        <p:sp>
          <p:nvSpPr>
            <p:cNvPr id="6" name="Rectangle 5"/>
            <p:cNvSpPr/>
            <p:nvPr/>
          </p:nvSpPr>
          <p:spPr>
            <a:xfrm>
              <a:off x="2692582" y="1834303"/>
              <a:ext cx="1326775" cy="2143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916291" y="2010003"/>
              <a:ext cx="0" cy="201925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254269" y="4641563"/>
              <a:ext cx="201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Unplug. Dig In.</a:t>
              </a:r>
              <a:endParaRPr lang="en-US" sz="2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12303" y="1020769"/>
              <a:ext cx="26008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n w="0"/>
                  <a:sym typeface="Wingdings"/>
                </a:rPr>
                <a:t>Shut Off &amp; </a:t>
              </a:r>
              <a:r>
                <a:rPr lang="en-US" sz="2800" dirty="0" smtClean="0">
                  <a:ln w="0"/>
                  <a:sym typeface="Wingdings"/>
                </a:rPr>
                <a:t>Write</a:t>
              </a:r>
              <a:endParaRPr lang="en-US" sz="2800" dirty="0">
                <a:ln w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692581" y="1834303"/>
              <a:ext cx="1223710" cy="1649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692581" y="3988593"/>
              <a:ext cx="1223710" cy="406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550581" y="2395619"/>
              <a:ext cx="821803" cy="1671179"/>
              <a:chOff x="3194611" y="2245489"/>
              <a:chExt cx="821803" cy="1671179"/>
            </a:xfrm>
          </p:grpSpPr>
          <p:cxnSp>
            <p:nvCxnSpPr>
              <p:cNvPr id="8" name="Straight Connector 7"/>
              <p:cNvCxnSpPr>
                <a:stCxn id="4" idx="4"/>
              </p:cNvCxnSpPr>
              <p:nvPr/>
            </p:nvCxnSpPr>
            <p:spPr>
              <a:xfrm>
                <a:off x="3490817" y="2636418"/>
                <a:ext cx="0" cy="162045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490812" y="2810038"/>
                <a:ext cx="103066" cy="558195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3194611" y="2245489"/>
                <a:ext cx="821803" cy="1671179"/>
                <a:chOff x="1932972" y="2245489"/>
                <a:chExt cx="821803" cy="1671179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027672" y="2245489"/>
                  <a:ext cx="403012" cy="3909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332244" y="3356659"/>
                  <a:ext cx="422531" cy="508604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332244" y="3356659"/>
                  <a:ext cx="186598" cy="560009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29178" y="2798463"/>
                  <a:ext cx="289664" cy="162045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1932972" y="2809204"/>
                  <a:ext cx="296206" cy="233314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0" name="Picture 2" descr="ttp://thumb101.shutterstock.com/display_pic_with_logo/3278303/345844493/stock-vector-people-with-comput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11" t="19787" r="28222" b="24043"/>
            <a:stretch/>
          </p:blipFill>
          <p:spPr bwMode="auto">
            <a:xfrm>
              <a:off x="6246660" y="2794815"/>
              <a:ext cx="802341" cy="1077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.shutterstock.com/z/stock-photo-silhouette-man-drinking-beer-over-white-1555197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22" b="12993"/>
            <a:stretch/>
          </p:blipFill>
          <p:spPr bwMode="auto">
            <a:xfrm flipH="1">
              <a:off x="7054790" y="3051491"/>
              <a:ext cx="1056787" cy="784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 descr="https://schmidtseniorresearchproject.files.wordpress.com/2016/04/mad-scientist.png?w=70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6636" y="2619472"/>
              <a:ext cx="684235" cy="127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344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docker.com/sites/all/themes/docker/assets/images/brand-full.sv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www.docker.com/sites/all/themes/docker/assets/images/brand-full.svg"/>
          <p:cNvSpPr>
            <a:spLocks noChangeAspect="1" noChangeArrowheads="1"/>
          </p:cNvSpPr>
          <p:nvPr/>
        </p:nvSpPr>
        <p:spPr bwMode="auto">
          <a:xfrm>
            <a:off x="152399" y="152399"/>
            <a:ext cx="1282861" cy="12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25820</TotalTime>
  <Words>318</Words>
  <Application>Microsoft Macintosh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Wingdings</vt:lpstr>
      <vt:lpstr>Arial</vt:lpstr>
      <vt:lpstr>Office Theme</vt:lpstr>
      <vt:lpstr>PowerPoint Presentation</vt:lpstr>
      <vt:lpstr>PhTea Pharmacy | Science | Agriculture | Engineering | Medicine Uniting Worlds</vt:lpstr>
      <vt:lpstr>Hacky Hour</vt:lpstr>
      <vt:lpstr>Shut Up &amp; Write  Shut Off &amp; Write?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2016-06-23T23:00:27Z</dcterms:created>
  <dcterms:modified xsi:type="dcterms:W3CDTF">2016-09-14T18:15:45Z</dcterms:modified>
</cp:coreProperties>
</file>