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91"/>
    <p:restoredTop sz="94676"/>
  </p:normalViewPr>
  <p:slideViewPr>
    <p:cSldViewPr snapToGrid="0" snapToObjects="1">
      <p:cViewPr>
        <p:scale>
          <a:sx n="101" d="100"/>
          <a:sy n="101" d="100"/>
        </p:scale>
        <p:origin x="3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57B8F-298D-0F41-8E5F-760EBE3A772C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DEB6-03B2-2B49-B4FE-110B1A5A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DEB6-03B2-2B49-B4FE-110B1A5A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3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3AC-A63D-E544-9034-F1928B542F5E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1228-C530-FA4E-872D-DB5D6629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19819" y="599686"/>
            <a:ext cx="5631193" cy="5891323"/>
            <a:chOff x="2792387" y="270502"/>
            <a:chExt cx="5631193" cy="5891323"/>
          </a:xfrm>
          <a:solidFill>
            <a:schemeClr val="bg1"/>
          </a:solidFill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" t="1091" r="4599" b="21818"/>
            <a:stretch/>
          </p:blipFill>
          <p:spPr>
            <a:xfrm>
              <a:off x="2792387" y="2679192"/>
              <a:ext cx="2587610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8" r="2405" b="16400"/>
            <a:stretch/>
          </p:blipFill>
          <p:spPr>
            <a:xfrm>
              <a:off x="5960627" y="2679192"/>
              <a:ext cx="2462953" cy="28180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792388" y="1380744"/>
              <a:ext cx="56200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charset="0"/>
                  <a:ea typeface="Arial" charset="0"/>
                  <a:cs typeface="Arial" charset="0"/>
                </a:rPr>
                <a:t>The Research Bazaar is a worldwide festival promoting the digital literacy emerging at the center of modern research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2387" y="5515494"/>
              <a:ext cx="25876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Tuesdays 8-10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Nucleus Café,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(Keating Building)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1657 E Helen 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627" y="5515494"/>
              <a:ext cx="246295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Weekly Thursdays 4-7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Pasco (Main Gate Square)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820 E University Blvd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8763" y="2362270"/>
              <a:ext cx="168668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Not into mornings?</a:t>
              </a:r>
              <a:endParaRPr lang="en-US" sz="14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8926" y="2362271"/>
              <a:ext cx="203453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Not into the </a:t>
              </a:r>
              <a:r>
                <a:rPr lang="en-US" sz="1400" smtClean="0">
                  <a:latin typeface="Arial" charset="0"/>
                  <a:ea typeface="Arial" charset="0"/>
                  <a:cs typeface="Arial" charset="0"/>
                </a:rPr>
                <a:t>bar scene?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7930" y="270502"/>
              <a:ext cx="4329007" cy="109016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851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40717" y="-1234136"/>
            <a:ext cx="9043416" cy="9909956"/>
            <a:chOff x="1640717" y="-1234136"/>
            <a:chExt cx="9043416" cy="9909956"/>
          </a:xfrm>
        </p:grpSpPr>
        <p:grpSp>
          <p:nvGrpSpPr>
            <p:cNvPr id="6" name="Group 5"/>
            <p:cNvGrpSpPr/>
            <p:nvPr/>
          </p:nvGrpSpPr>
          <p:grpSpPr>
            <a:xfrm>
              <a:off x="1640717" y="-1234136"/>
              <a:ext cx="9043416" cy="9909956"/>
              <a:chOff x="1640717" y="-1234136"/>
              <a:chExt cx="9043416" cy="990995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640717" y="-1214162"/>
                <a:ext cx="9043416" cy="98899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85347" y="629763"/>
                <a:ext cx="71885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The Research Bazaar is a worldwide festival promoting the digital literacy emerging at the center of modern research. Check us out @</a:t>
                </a:r>
                <a:r>
                  <a:rPr lang="en-US" sz="1600" dirty="0" err="1" smtClean="0">
                    <a:latin typeface="Arial" charset="0"/>
                    <a:ea typeface="Arial" charset="0"/>
                    <a:cs typeface="Arial" charset="0"/>
                  </a:rPr>
                  <a:t>resbazaz</a:t>
                </a:r>
                <a:endParaRPr 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7604" y="-1234136"/>
                <a:ext cx="7168312" cy="1805186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740911" y="8244934"/>
                <a:ext cx="8877390" cy="430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charset="0"/>
                    <a:ea typeface="Arial" charset="0"/>
                    <a:cs typeface="Arial" charset="0"/>
                  </a:rPr>
                  <a:t>* </a:t>
                </a:r>
                <a:r>
                  <a:rPr lang="en-US" sz="1000" dirty="0" smtClean="0">
                    <a:latin typeface="Arial" charset="0"/>
                    <a:ea typeface="Arial" charset="0"/>
                    <a:cs typeface="Arial" charset="0"/>
                  </a:rPr>
                  <a:t>No beverages are provided. But it’s still fun and fairly cheap one way or the other.</a:t>
                </a:r>
                <a:r>
                  <a:rPr lang="en-US" sz="1000" baseline="30000" dirty="0" smtClean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endParaRPr lang="en-US" sz="1000" baseline="30000" dirty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1000" baseline="30000" dirty="0" smtClean="0">
                    <a:latin typeface="Arial" charset="0"/>
                    <a:ea typeface="Arial" charset="0"/>
                    <a:cs typeface="Arial" charset="0"/>
                  </a:rPr>
                  <a:t>◆</a:t>
                </a:r>
                <a:r>
                  <a:rPr lang="en-US" sz="1000" dirty="0" smtClean="0">
                    <a:latin typeface="Arial" charset="0"/>
                    <a:ea typeface="Arial" charset="0"/>
                    <a:cs typeface="Arial" charset="0"/>
                  </a:rPr>
                  <a:t> Neither fun nor cheap is a guarantee. But if you are still reading this, and it’s funny: we feel more confident about the first part</a:t>
                </a:r>
                <a:r>
                  <a:rPr lang="en-US" sz="1100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1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40911" y="7445312"/>
                <a:ext cx="428476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Weekly, Tuesdays 8-10 </a:t>
                </a:r>
              </a:p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Nucleus Café, </a:t>
                </a:r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(Keating Building)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1657 E Helen St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9949" y="7445314"/>
                <a:ext cx="407835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charset="0"/>
                    <a:ea typeface="Arial" charset="0"/>
                    <a:cs typeface="Arial" charset="0"/>
                  </a:rPr>
                  <a:t>Weekly, Thursdays 4-7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Pasco (Main Gate Square) </a:t>
                </a:r>
              </a:p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820 E University Blvd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518578" y="2620378"/>
                <a:ext cx="2121093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smtClean="0">
                    <a:latin typeface="Arial" charset="0"/>
                    <a:ea typeface="Arial" charset="0"/>
                    <a:cs typeface="Arial" charset="0"/>
                  </a:rPr>
                  <a:t>Not into mornings?</a:t>
                </a:r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98329" y="2620378"/>
                <a:ext cx="2569934" cy="276999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Not into the bar scene?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710"/>
              <a:stretch/>
            </p:blipFill>
            <p:spPr>
              <a:xfrm>
                <a:off x="6545276" y="2979606"/>
                <a:ext cx="4073025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342"/>
              <a:stretch/>
            </p:blipFill>
            <p:spPr>
              <a:xfrm>
                <a:off x="1700988" y="2979606"/>
                <a:ext cx="4364617" cy="44428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00988" y="1343259"/>
                <a:ext cx="8917313" cy="677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1900" b="1" dirty="0" smtClean="0">
                    <a:latin typeface="Adobe Hebrew" charset="0"/>
                    <a:ea typeface="Adobe Hebrew" charset="0"/>
                    <a:cs typeface="Adobe Hebrew" charset="0"/>
                  </a:rPr>
                  <a:t>Need help with science or computers? Tired of quietly suffering trying to figure it out? Come hang out with us; it’s free!* Just want to hang out? Also free!*</a:t>
                </a:r>
                <a:endParaRPr lang="en-US" sz="1900" b="1" dirty="0">
                  <a:latin typeface="Adobe Hebrew" charset="0"/>
                  <a:ea typeface="Adobe Hebrew" charset="0"/>
                  <a:cs typeface="Adobe Hebrew" charset="0"/>
                </a:endParaRPr>
              </a:p>
            </p:txBody>
          </p:sp>
          <p:cxnSp>
            <p:nvCxnSpPr>
              <p:cNvPr id="34" name="Elbow Connector 33"/>
              <p:cNvCxnSpPr>
                <a:stCxn id="21" idx="2"/>
                <a:endCxn id="13" idx="0"/>
              </p:cNvCxnSpPr>
              <p:nvPr/>
            </p:nvCxnSpPr>
            <p:spPr>
              <a:xfrm rot="5400000">
                <a:off x="4721466" y="1182199"/>
                <a:ext cx="600009" cy="227634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21" idx="2"/>
                <a:endCxn id="12" idx="0"/>
              </p:cNvCxnSpPr>
              <p:nvPr/>
            </p:nvCxnSpPr>
            <p:spPr>
              <a:xfrm rot="16200000" flipH="1">
                <a:off x="7069380" y="1110633"/>
                <a:ext cx="600009" cy="2419479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ttps://image.freepik.com/free-icon/twitter-logo_318-40459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9025" y="918323"/>
              <a:ext cx="330646" cy="33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78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310261"/>
            <a:ext cx="4329007" cy="1090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97" y="2002536"/>
            <a:ext cx="4329007" cy="10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67523" y="1095797"/>
            <a:ext cx="3688945" cy="4709984"/>
            <a:chOff x="967523" y="1095797"/>
            <a:chExt cx="3688945" cy="4709984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230" y="1095797"/>
              <a:ext cx="3639534" cy="470998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67523" y="5090059"/>
              <a:ext cx="3688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Thursdays 4-7 PM @ </a:t>
              </a:r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Pasco Kitchen &amp; Lounge</a:t>
              </a:r>
              <a:endParaRPr lang="en-US" sz="1050" b="1" dirty="0" smtClean="0"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Going? Hit us up @</a:t>
              </a:r>
              <a:r>
                <a:rPr lang="en-US" sz="1050" b="1" dirty="0" err="1" smtClean="0">
                  <a:latin typeface="Helvetica" charset="0"/>
                  <a:ea typeface="Helvetica" charset="0"/>
                  <a:cs typeface="Helvetica" charset="0"/>
                </a:rPr>
                <a:t>resbazaz</a:t>
              </a:r>
              <a:r>
                <a:rPr lang="en-US" sz="1050" b="1" dirty="0" smtClean="0">
                  <a:latin typeface="Helvetica" charset="0"/>
                  <a:ea typeface="Helvetica" charset="0"/>
                  <a:cs typeface="Helvetica" charset="0"/>
                </a:rPr>
                <a:t>.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395" y="5482588"/>
              <a:ext cx="3033203" cy="238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50" b="1" dirty="0">
                  <a:latin typeface="Helvetica" charset="0"/>
                  <a:ea typeface="Helvetica" charset="0"/>
                  <a:cs typeface="Helvetica" charset="0"/>
                </a:rPr>
                <a:t>Coding! Science! Zymurgy! Or start the weekend!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87028" y="1129681"/>
            <a:ext cx="3537444" cy="5137287"/>
            <a:chOff x="5687028" y="1129681"/>
            <a:chExt cx="3537444" cy="5137287"/>
          </a:xfrm>
        </p:grpSpPr>
        <p:sp>
          <p:nvSpPr>
            <p:cNvPr id="28" name="Rectangle 27"/>
            <p:cNvSpPr/>
            <p:nvPr/>
          </p:nvSpPr>
          <p:spPr>
            <a:xfrm>
              <a:off x="5687028" y="1129681"/>
              <a:ext cx="3537444" cy="5137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7028" y="1129681"/>
              <a:ext cx="3537444" cy="5137287"/>
              <a:chOff x="5687028" y="1129681"/>
              <a:chExt cx="3537444" cy="5137287"/>
            </a:xfrm>
            <a:solidFill>
              <a:schemeClr val="bg1"/>
            </a:solidFill>
          </p:grpSpPr>
          <p:grpSp>
            <p:nvGrpSpPr>
              <p:cNvPr id="13" name="Group 12"/>
              <p:cNvGrpSpPr/>
              <p:nvPr/>
            </p:nvGrpSpPr>
            <p:grpSpPr>
              <a:xfrm>
                <a:off x="5687028" y="1361096"/>
                <a:ext cx="3537444" cy="4905872"/>
                <a:chOff x="5687028" y="1361096"/>
                <a:chExt cx="3537444" cy="4905872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7208750" y="1361096"/>
                  <a:ext cx="766557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Brush Script MT" charset="0"/>
                      <a:ea typeface="Brush Script MT" charset="0"/>
                      <a:cs typeface="Brush Script MT" charset="0"/>
                    </a:rPr>
                    <a:t>presents</a:t>
                  </a:r>
                  <a:endParaRPr lang="en-US" dirty="0">
                    <a:latin typeface="Brush Script MT" charset="0"/>
                    <a:ea typeface="Brush Script MT" charset="0"/>
                    <a:cs typeface="Brush Script MT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809862" y="1676400"/>
                  <a:ext cx="332143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7028" y="1689100"/>
                  <a:ext cx="3537444" cy="4577868"/>
                </a:xfrm>
                <a:prstGeom prst="rect">
                  <a:avLst/>
                </a:prstGeom>
                <a:grpFill/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>
                  <a:off x="5882180" y="5512951"/>
                  <a:ext cx="315367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Thursdays </a:t>
                  </a:r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4-7 </a:t>
                  </a:r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PM @ Pasco Kitchen &amp; Lounge</a:t>
                  </a:r>
                </a:p>
                <a:p>
                  <a:pPr algn="ctr"/>
                  <a:r>
                    <a:rPr lang="en-US" sz="1050" b="1" dirty="0" smtClean="0">
                      <a:latin typeface="Helvetica" charset="0"/>
                      <a:ea typeface="Helvetica" charset="0"/>
                      <a:cs typeface="Helvetica" charset="0"/>
                    </a:rPr>
                    <a:t>Going? Hit us up on       @</a:t>
                  </a:r>
                  <a:r>
                    <a:rPr lang="en-US" sz="1050" b="1" dirty="0" err="1" smtClean="0">
                      <a:latin typeface="Helvetica" charset="0"/>
                      <a:ea typeface="Helvetica" charset="0"/>
                      <a:cs typeface="Helvetica" charset="0"/>
                    </a:rPr>
                    <a:t>resbazaz</a:t>
                  </a:r>
                  <a:endParaRPr lang="en-US" sz="1050" b="1" dirty="0" smtClean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39147" y="5911326"/>
                  <a:ext cx="3033203" cy="23852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950" b="1" dirty="0">
                      <a:latin typeface="Helvetica" charset="0"/>
                      <a:ea typeface="Helvetica" charset="0"/>
                      <a:cs typeface="Helvetica" charset="0"/>
                    </a:rPr>
                    <a:t>Coding! Science! Zymurgy! Or start the weekend!</a:t>
                  </a:r>
                </a:p>
              </p:txBody>
            </p:sp>
            <p:pic>
              <p:nvPicPr>
                <p:cNvPr id="14" name="Picture 2" descr="mage result for twitt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72722" y="5716881"/>
                  <a:ext cx="181745" cy="181745"/>
                </a:xfrm>
                <a:prstGeom prst="rect">
                  <a:avLst/>
                </a:prstGeom>
                <a:grpFill/>
                <a:extLst/>
              </p:spPr>
            </p:pic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5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6"/>
              <a:stretch/>
            </p:blipFill>
            <p:spPr>
              <a:xfrm>
                <a:off x="5818680" y="1129681"/>
                <a:ext cx="1444752" cy="530564"/>
              </a:xfrm>
              <a:prstGeom prst="rect">
                <a:avLst/>
              </a:prstGeom>
              <a:grpFill/>
            </p:spPr>
          </p:pic>
        </p:grpSp>
      </p:grpSp>
    </p:spTree>
    <p:extLst>
      <p:ext uri="{BB962C8B-B14F-4D97-AF65-F5344CB8AC3E}">
        <p14:creationId xmlns:p14="http://schemas.microsoft.com/office/powerpoint/2010/main" val="5895938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41700" y="0"/>
            <a:ext cx="5299364" cy="6858000"/>
            <a:chOff x="3441700" y="0"/>
            <a:chExt cx="5299364" cy="6858000"/>
          </a:xfrm>
        </p:grpSpPr>
        <p:grpSp>
          <p:nvGrpSpPr>
            <p:cNvPr id="7" name="Group 6"/>
            <p:cNvGrpSpPr/>
            <p:nvPr/>
          </p:nvGrpSpPr>
          <p:grpSpPr>
            <a:xfrm>
              <a:off x="3441700" y="0"/>
              <a:ext cx="5299364" cy="6858000"/>
              <a:chOff x="3441700" y="0"/>
              <a:chExt cx="5299364" cy="6858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1700" y="0"/>
                <a:ext cx="5299364" cy="68580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591454" y="5567137"/>
                <a:ext cx="489656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latin typeface="Helvetica" charset="0"/>
                    <a:ea typeface="Helvetica" charset="0"/>
                    <a:cs typeface="Helvetica" charset="0"/>
                  </a:rPr>
                  <a:t>Weekly, Tuesdays 8-10 AM @ The Nucleus Cafe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latin typeface="Helvetica" charset="0"/>
                    <a:ea typeface="Helvetica" charset="0"/>
                    <a:cs typeface="Helvetica" charset="0"/>
                  </a:rPr>
                  <a:t>Going? Hit us up on         @</a:t>
                </a:r>
                <a:r>
                  <a:rPr lang="en-US" sz="1400" b="1" dirty="0" err="1" smtClean="0">
                    <a:latin typeface="Helvetica" charset="0"/>
                    <a:ea typeface="Helvetica" charset="0"/>
                    <a:cs typeface="Helvetica" charset="0"/>
                  </a:rPr>
                  <a:t>resbazaz</a:t>
                </a:r>
                <a:endParaRPr lang="en-US" sz="1400" b="1" dirty="0">
                  <a:latin typeface="Helvetica" charset="0"/>
                  <a:ea typeface="Helvetica" charset="0"/>
                  <a:cs typeface="Helvetica" charset="0"/>
                </a:endParaRPr>
              </a:p>
              <a:p>
                <a:pPr algn="ctr"/>
                <a:r>
                  <a:rPr lang="en-US" sz="1200" b="1" dirty="0" smtClean="0">
                    <a:latin typeface="Helvetica" charset="0"/>
                    <a:ea typeface="Helvetica" charset="0"/>
                    <a:cs typeface="Helvetica" charset="0"/>
                  </a:rPr>
                  <a:t>UA BIO5 Institute (Keating building)</a:t>
                </a:r>
              </a:p>
              <a:p>
                <a:pPr algn="ctr"/>
                <a:r>
                  <a:rPr lang="en-US" sz="1200" b="1" dirty="0">
                    <a:latin typeface="Helvetica" charset="0"/>
                    <a:ea typeface="Helvetica" charset="0"/>
                    <a:cs typeface="Helvetica" charset="0"/>
                  </a:rPr>
                  <a:t>1657 E Helen St, Tucson, AZ 85721</a:t>
                </a:r>
              </a:p>
            </p:txBody>
          </p:sp>
        </p:grpSp>
        <p:pic>
          <p:nvPicPr>
            <p:cNvPr id="2050" name="Picture 2" descr="mage result for twitt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695" y="5930900"/>
              <a:ext cx="329935" cy="32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233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20522</TotalTime>
  <Words>292</Words>
  <Application>Microsoft Macintosh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Hebrew</vt:lpstr>
      <vt:lpstr>Brush Script MT</vt:lpstr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2016-09-14T17:28:05Z</dcterms:created>
  <dcterms:modified xsi:type="dcterms:W3CDTF">2017-01-20T00:45:06Z</dcterms:modified>
</cp:coreProperties>
</file>