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mp4" ContentType="video/mp4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0"/>
    <p:restoredTop sz="94676"/>
  </p:normalViewPr>
  <p:slideViewPr>
    <p:cSldViewPr snapToGrid="0" snapToObjects="1">
      <p:cViewPr>
        <p:scale>
          <a:sx n="73" d="100"/>
          <a:sy n="73" d="100"/>
        </p:scale>
        <p:origin x="16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57B8F-298D-0F41-8E5F-760EBE3A772C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FDEB6-03B2-2B49-B4FE-110B1A5A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DEB6-03B2-2B49-B4FE-110B1A5A9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3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93AC-A63D-E544-9034-F1928B542F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819819" y="599686"/>
            <a:ext cx="5631193" cy="5706657"/>
            <a:chOff x="2792387" y="270502"/>
            <a:chExt cx="5631193" cy="5706657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2" t="1091" r="4599" b="21818"/>
            <a:stretch/>
          </p:blipFill>
          <p:spPr>
            <a:xfrm>
              <a:off x="2792387" y="2679192"/>
              <a:ext cx="2587610" cy="28180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8" r="2405" b="16400"/>
            <a:stretch/>
          </p:blipFill>
          <p:spPr>
            <a:xfrm>
              <a:off x="5960627" y="2679192"/>
              <a:ext cx="2462953" cy="28180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792388" y="1380744"/>
              <a:ext cx="5620092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Research Bazaar is a worldwide festival promoting the digital literacy emerging at the center of modern research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92387" y="5515494"/>
              <a:ext cx="258761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Weekly Tuesdays 8-10 </a:t>
              </a:r>
            </a:p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Nucleus Café, Keating Building</a:t>
              </a:r>
              <a:endParaRPr lang="en-US" sz="1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60627" y="5515494"/>
              <a:ext cx="2462953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Weekly Thursdays 4-7 </a:t>
              </a:r>
            </a:p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Gentle Ben’s Brewing Upstairs</a:t>
              </a:r>
              <a:endParaRPr lang="en-US" sz="1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48763" y="2362270"/>
              <a:ext cx="16866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Not into mornings?</a:t>
              </a:r>
              <a:endParaRPr lang="en-US" sz="14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68926" y="2362271"/>
              <a:ext cx="203453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Not into the </a:t>
              </a:r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bar scene?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7930" y="270502"/>
              <a:ext cx="4329007" cy="109016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851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40717" y="-1234136"/>
            <a:ext cx="9043416" cy="9681359"/>
            <a:chOff x="1640717" y="-1234136"/>
            <a:chExt cx="9043416" cy="9681359"/>
          </a:xfrm>
        </p:grpSpPr>
        <p:sp>
          <p:nvSpPr>
            <p:cNvPr id="51" name="Rectangle 50"/>
            <p:cNvSpPr/>
            <p:nvPr/>
          </p:nvSpPr>
          <p:spPr>
            <a:xfrm>
              <a:off x="1640717" y="-1214162"/>
              <a:ext cx="9043416" cy="9661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85347" y="629763"/>
              <a:ext cx="71885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Research Bazaar is a worldwide festival promoting the digital literacy emerging at the center of modern research. Check us out @</a:t>
              </a:r>
              <a:r>
                <a:rPr lang="en-US" sz="1600" dirty="0" err="1" smtClean="0">
                  <a:latin typeface="Arial" charset="0"/>
                  <a:ea typeface="Arial" charset="0"/>
                  <a:cs typeface="Arial" charset="0"/>
                </a:rPr>
                <a:t>resbazaz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7604" y="-1234136"/>
              <a:ext cx="7168312" cy="180518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3" name="TextBox 22"/>
            <p:cNvSpPr txBox="1"/>
            <p:nvPr/>
          </p:nvSpPr>
          <p:spPr>
            <a:xfrm>
              <a:off x="1740911" y="8016334"/>
              <a:ext cx="8877390" cy="430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charset="0"/>
                  <a:ea typeface="Arial" charset="0"/>
                  <a:cs typeface="Arial" charset="0"/>
                </a:rPr>
                <a:t>* </a:t>
              </a:r>
              <a:r>
                <a:rPr lang="en-US" sz="1000" dirty="0" smtClean="0">
                  <a:latin typeface="Arial" charset="0"/>
                  <a:ea typeface="Arial" charset="0"/>
                  <a:cs typeface="Arial" charset="0"/>
                </a:rPr>
                <a:t>No beverages are provided. But it’s still fun and fairly cheap one way or the other.</a:t>
              </a:r>
              <a:r>
                <a:rPr lang="en-US" sz="1000" baseline="30000" dirty="0" smtClean="0">
                  <a:latin typeface="Arial" charset="0"/>
                  <a:ea typeface="Arial" charset="0"/>
                  <a:cs typeface="Arial" charset="0"/>
                </a:rPr>
                <a:t>◆</a:t>
              </a:r>
              <a:endParaRPr lang="en-US" sz="1000" baseline="30000" dirty="0"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000" baseline="30000" dirty="0" smtClean="0">
                  <a:latin typeface="Arial" charset="0"/>
                  <a:ea typeface="Arial" charset="0"/>
                  <a:cs typeface="Arial" charset="0"/>
                </a:rPr>
                <a:t>◆</a:t>
              </a:r>
              <a:r>
                <a:rPr lang="en-US" sz="1000" dirty="0" smtClean="0">
                  <a:latin typeface="Arial" charset="0"/>
                  <a:ea typeface="Arial" charset="0"/>
                  <a:cs typeface="Arial" charset="0"/>
                </a:rPr>
                <a:t> Neither fun nor cheap is a guarantee. But if you are still reading this, and it’s funny: we feel more confident about the first part</a:t>
              </a:r>
              <a:r>
                <a:rPr lang="en-US" sz="1100" dirty="0" smtClean="0">
                  <a:latin typeface="Arial" charset="0"/>
                  <a:ea typeface="Arial" charset="0"/>
                  <a:cs typeface="Arial" charset="0"/>
                </a:rPr>
                <a:t>.</a:t>
              </a:r>
              <a:endParaRPr lang="en-US" sz="11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0911" y="7445312"/>
              <a:ext cx="428476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Weekly, Tuesdays 8-10 </a:t>
              </a:r>
            </a:p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Nucleus Café, Keating Building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39949" y="7445314"/>
              <a:ext cx="407835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Weekly, Thursdays 4-7 </a:t>
              </a:r>
            </a:p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Gentle Ben’s Brewing Upstairs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18578" y="2620378"/>
              <a:ext cx="2121093" cy="276999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mtClean="0">
                  <a:latin typeface="Arial" charset="0"/>
                  <a:ea typeface="Arial" charset="0"/>
                  <a:cs typeface="Arial" charset="0"/>
                </a:rPr>
                <a:t>Not into mornings?</a:t>
              </a:r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8329" y="2620378"/>
              <a:ext cx="2569934" cy="276999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Not into the bar scene?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10"/>
            <a:stretch/>
          </p:blipFill>
          <p:spPr>
            <a:xfrm>
              <a:off x="6545276" y="2979606"/>
              <a:ext cx="4073025" cy="44428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42"/>
            <a:stretch/>
          </p:blipFill>
          <p:spPr>
            <a:xfrm>
              <a:off x="1700988" y="2979606"/>
              <a:ext cx="4364617" cy="44428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1700988" y="1343259"/>
              <a:ext cx="8917313" cy="677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900" b="1" dirty="0" smtClean="0">
                  <a:latin typeface="Adobe Hebrew" charset="0"/>
                  <a:ea typeface="Adobe Hebrew" charset="0"/>
                  <a:cs typeface="Adobe Hebrew" charset="0"/>
                </a:rPr>
                <a:t>Need help with science or computers? Tired of quietly suffering trying to figure it out? Come hang out with us; it’s free!* Just want to hang out? Also free!*</a:t>
              </a:r>
              <a:endParaRPr lang="en-US" sz="1900" b="1" dirty="0">
                <a:latin typeface="Adobe Hebrew" charset="0"/>
                <a:ea typeface="Adobe Hebrew" charset="0"/>
                <a:cs typeface="Adobe Hebrew" charset="0"/>
              </a:endParaRPr>
            </a:p>
          </p:txBody>
        </p:sp>
        <p:cxnSp>
          <p:nvCxnSpPr>
            <p:cNvPr id="34" name="Elbow Connector 33"/>
            <p:cNvCxnSpPr>
              <a:stCxn id="21" idx="2"/>
              <a:endCxn id="13" idx="0"/>
            </p:cNvCxnSpPr>
            <p:nvPr/>
          </p:nvCxnSpPr>
          <p:spPr>
            <a:xfrm rot="5400000">
              <a:off x="4721466" y="1182199"/>
              <a:ext cx="600009" cy="2276349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21" idx="2"/>
              <a:endCxn id="12" idx="0"/>
            </p:cNvCxnSpPr>
            <p:nvPr/>
          </p:nvCxnSpPr>
          <p:spPr>
            <a:xfrm rot="16200000" flipH="1">
              <a:off x="7069380" y="1110633"/>
              <a:ext cx="600009" cy="2419479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788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97" y="310261"/>
            <a:ext cx="4329007" cy="1090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97" y="2002536"/>
            <a:ext cx="4329007" cy="109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2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336451" y="1018308"/>
            <a:ext cx="3211339" cy="4709984"/>
            <a:chOff x="4561895" y="1010559"/>
            <a:chExt cx="3211339" cy="4709984"/>
          </a:xfrm>
        </p:grpSpPr>
        <p:grpSp>
          <p:nvGrpSpPr>
            <p:cNvPr id="10" name="Group 9"/>
            <p:cNvGrpSpPr/>
            <p:nvPr/>
          </p:nvGrpSpPr>
          <p:grpSpPr>
            <a:xfrm>
              <a:off x="4561895" y="1010559"/>
              <a:ext cx="3211339" cy="4709984"/>
              <a:chOff x="4561895" y="1010559"/>
              <a:chExt cx="3211339" cy="47099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561895" y="1033807"/>
                <a:ext cx="3211339" cy="4686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4561897" y="1010559"/>
                <a:ext cx="3211337" cy="4709984"/>
                <a:chOff x="4530900" y="1630490"/>
                <a:chExt cx="3211337" cy="4709984"/>
              </a:xfrm>
              <a:solidFill>
                <a:schemeClr val="bg1"/>
              </a:solidFill>
            </p:grpSpPr>
            <p:pic>
              <p:nvPicPr>
                <p:cNvPr id="4" name="hackyhour2_gentlebensv2">
                  <a:hlinkClick r:id="" action="ppaction://media"/>
                </p:cNvPr>
                <p:cNvPicPr>
                  <a:picLocks noChangeAspect="1"/>
                </p:cNvPicPr>
                <p:nvPr>
                  <a:videoFile r:link="rId2"/>
                  <p:extLst>
                    <p:ext uri="{DAA4B4D4-6D71-4841-9C94-3DE7FCFB9230}">
                      <p14:media xmlns:p14="http://schemas.microsoft.com/office/powerpoint/2010/main" r:embed="rId1"/>
                    </p:ext>
                  </p:extLst>
                </p:nvPr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30900" y="2184400"/>
                  <a:ext cx="3211337" cy="4156074"/>
                </a:xfrm>
                <a:prstGeom prst="rect">
                  <a:avLst/>
                </a:prstGeom>
                <a:grpFill/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5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666"/>
                <a:stretch/>
              </p:blipFill>
              <p:spPr>
                <a:xfrm>
                  <a:off x="4579749" y="1630490"/>
                  <a:ext cx="1482111" cy="530661"/>
                </a:xfrm>
                <a:prstGeom prst="rect">
                  <a:avLst/>
                </a:prstGeom>
                <a:grpFill/>
              </p:spPr>
            </p:pic>
          </p:grpSp>
        </p:grpSp>
        <p:cxnSp>
          <p:nvCxnSpPr>
            <p:cNvPr id="8" name="Straight Connector 7"/>
            <p:cNvCxnSpPr/>
            <p:nvPr/>
          </p:nvCxnSpPr>
          <p:spPr>
            <a:xfrm>
              <a:off x="4610746" y="1564469"/>
              <a:ext cx="31624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867413" y="124992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Brush Script MT" charset="0"/>
                <a:ea typeface="Brush Script MT" charset="0"/>
                <a:cs typeface="Brush Script MT" charset="0"/>
              </a:rPr>
              <a:t>presents</a:t>
            </a:r>
            <a:endParaRPr lang="en-US">
              <a:latin typeface="Brush Script MT" charset="0"/>
              <a:ea typeface="Brush Script MT" charset="0"/>
              <a:cs typeface="Brush Script MT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67523" y="1095797"/>
            <a:ext cx="3688945" cy="4709984"/>
            <a:chOff x="967523" y="1095797"/>
            <a:chExt cx="3688945" cy="470998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230" y="1095797"/>
              <a:ext cx="3639534" cy="470998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967523" y="5090059"/>
              <a:ext cx="3688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latin typeface="Helvetica" charset="0"/>
                  <a:ea typeface="Helvetica" charset="0"/>
                  <a:cs typeface="Helvetica" charset="0"/>
                </a:rPr>
                <a:t>Thursdays 4-7 PM @ Gentle Ben’s </a:t>
              </a:r>
              <a:r>
                <a:rPr lang="en-US" sz="1050" b="1" dirty="0" smtClean="0">
                  <a:latin typeface="Helvetica" charset="0"/>
                  <a:ea typeface="Helvetica" charset="0"/>
                  <a:cs typeface="Helvetica" charset="0"/>
                </a:rPr>
                <a:t>Brewing</a:t>
              </a:r>
              <a:endParaRPr lang="en-US" sz="1050" b="1" dirty="0" smtClean="0">
                <a:latin typeface="Helvetica" charset="0"/>
                <a:ea typeface="Helvetica" charset="0"/>
                <a:cs typeface="Helvetica" charset="0"/>
              </a:endParaRPr>
            </a:p>
            <a:p>
              <a:pPr algn="ctr"/>
              <a:r>
                <a:rPr lang="en-US" sz="1050" b="1" dirty="0" smtClean="0">
                  <a:latin typeface="Helvetica" charset="0"/>
                  <a:ea typeface="Helvetica" charset="0"/>
                  <a:cs typeface="Helvetica" charset="0"/>
                </a:rPr>
                <a:t>Going? Hit us up @</a:t>
              </a:r>
              <a:r>
                <a:rPr lang="en-US" sz="1050" b="1" dirty="0" err="1" smtClean="0">
                  <a:latin typeface="Helvetica" charset="0"/>
                  <a:ea typeface="Helvetica" charset="0"/>
                  <a:cs typeface="Helvetica" charset="0"/>
                </a:rPr>
                <a:t>resbazaz</a:t>
              </a:r>
              <a:r>
                <a:rPr lang="en-US" sz="1050" b="1" dirty="0" smtClean="0">
                  <a:latin typeface="Helvetica" charset="0"/>
                  <a:ea typeface="Helvetica" charset="0"/>
                  <a:cs typeface="Helvetica" charset="0"/>
                </a:rPr>
                <a:t>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395" y="5482588"/>
              <a:ext cx="3033203" cy="2385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50" b="1" dirty="0">
                  <a:latin typeface="Helvetica" charset="0"/>
                  <a:ea typeface="Helvetica" charset="0"/>
                  <a:cs typeface="Helvetica" charset="0"/>
                </a:rPr>
                <a:t>Coding! Science! Zymurgy! Or start the weekend!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593827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441700" y="0"/>
            <a:ext cx="5299364" cy="6858000"/>
            <a:chOff x="3441700" y="0"/>
            <a:chExt cx="5299364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700" y="0"/>
              <a:ext cx="5299364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91454" y="5567137"/>
              <a:ext cx="489656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Helvetica" charset="0"/>
                  <a:ea typeface="Helvetica" charset="0"/>
                  <a:cs typeface="Helvetica" charset="0"/>
                </a:rPr>
                <a:t>Weekly, Tuesdays 8-10 AM @ The Nucleus Cafe </a:t>
              </a:r>
            </a:p>
            <a:p>
              <a:pPr algn="ctr"/>
              <a:r>
                <a:rPr lang="en-US" sz="1400" b="1" dirty="0" smtClean="0">
                  <a:latin typeface="Helvetica" charset="0"/>
                  <a:ea typeface="Helvetica" charset="0"/>
                  <a:cs typeface="Helvetica" charset="0"/>
                </a:rPr>
                <a:t>Going? Hit us up @</a:t>
              </a:r>
              <a:r>
                <a:rPr lang="en-US" sz="1400" b="1" dirty="0" err="1" smtClean="0">
                  <a:latin typeface="Helvetica" charset="0"/>
                  <a:ea typeface="Helvetica" charset="0"/>
                  <a:cs typeface="Helvetica" charset="0"/>
                </a:rPr>
                <a:t>resbazaz</a:t>
              </a:r>
              <a:endParaRPr lang="en-US" sz="1400" b="1" dirty="0">
                <a:latin typeface="Helvetica" charset="0"/>
                <a:ea typeface="Helvetica" charset="0"/>
                <a:cs typeface="Helvetica" charset="0"/>
              </a:endParaRPr>
            </a:p>
            <a:p>
              <a:pPr algn="ctr"/>
              <a:endParaRPr lang="en-US" sz="1400" b="1" dirty="0">
                <a:latin typeface="Helvetica" charset="0"/>
                <a:ea typeface="Helvetica" charset="0"/>
                <a:cs typeface="Helvetica" charset="0"/>
              </a:endParaRPr>
            </a:p>
            <a:p>
              <a:pPr algn="ctr"/>
              <a:r>
                <a:rPr lang="en-US" sz="1200" b="1" dirty="0" smtClean="0">
                  <a:latin typeface="Helvetica" charset="0"/>
                  <a:ea typeface="Helvetica" charset="0"/>
                  <a:cs typeface="Helvetica" charset="0"/>
                </a:rPr>
                <a:t>UA BIO5 Institute (Keating building)</a:t>
              </a:r>
            </a:p>
            <a:p>
              <a:pPr algn="ctr"/>
              <a:r>
                <a:rPr lang="en-US" sz="1200" b="1" dirty="0">
                  <a:latin typeface="Helvetica" charset="0"/>
                  <a:ea typeface="Helvetica" charset="0"/>
                  <a:cs typeface="Helvetica" charset="0"/>
                </a:rPr>
                <a:t>1657 E Helen St, Tucson, AZ 85721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33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239</Words>
  <Application>Microsoft Macintosh PowerPoint</Application>
  <PresentationFormat>Widescreen</PresentationFormat>
  <Paragraphs>27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Adobe Hebrew</vt:lpstr>
      <vt:lpstr>Brush Script MT</vt:lpstr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2016-09-14T17:28:05Z</dcterms:created>
  <dcterms:modified xsi:type="dcterms:W3CDTF">2016-09-29T22:35:50Z</dcterms:modified>
</cp:coreProperties>
</file>