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5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1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2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1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9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70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4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A5D7-A744-444E-AA90-DE20B71A694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7DB0-3F86-40A2-A667-A6AAECE1B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9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Agrupar 95"/>
          <p:cNvGrpSpPr/>
          <p:nvPr/>
        </p:nvGrpSpPr>
        <p:grpSpPr>
          <a:xfrm>
            <a:off x="212826" y="195944"/>
            <a:ext cx="11784540" cy="6522669"/>
            <a:chOff x="212826" y="195944"/>
            <a:chExt cx="11784540" cy="6522669"/>
          </a:xfrm>
        </p:grpSpPr>
        <p:grpSp>
          <p:nvGrpSpPr>
            <p:cNvPr id="7" name="Agrupar 6"/>
            <p:cNvGrpSpPr/>
            <p:nvPr/>
          </p:nvGrpSpPr>
          <p:grpSpPr>
            <a:xfrm>
              <a:off x="4558948" y="195944"/>
              <a:ext cx="2880000" cy="1094038"/>
              <a:chOff x="1554480" y="574766"/>
              <a:chExt cx="2880000" cy="1015663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1554480" y="574766"/>
                <a:ext cx="2880000" cy="10156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Chamado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Chamado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Conector reto 5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Agrupar 7"/>
            <p:cNvGrpSpPr/>
            <p:nvPr/>
          </p:nvGrpSpPr>
          <p:grpSpPr>
            <a:xfrm>
              <a:off x="4567651" y="1824448"/>
              <a:ext cx="2880000" cy="1200329"/>
              <a:chOff x="1554480" y="574766"/>
              <a:chExt cx="2880000" cy="1200329"/>
            </a:xfrm>
          </p:grpSpPr>
          <p:sp>
            <p:nvSpPr>
              <p:cNvPr id="9" name="CaixaDeTexto 8"/>
              <p:cNvSpPr txBox="1"/>
              <p:nvPr/>
            </p:nvSpPr>
            <p:spPr>
              <a:xfrm>
                <a:off x="1554480" y="574766"/>
                <a:ext cx="28800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Compra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Cliente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</a:t>
                </a: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Tipo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Agrupar 10"/>
            <p:cNvGrpSpPr/>
            <p:nvPr/>
          </p:nvGrpSpPr>
          <p:grpSpPr>
            <a:xfrm>
              <a:off x="217182" y="202479"/>
              <a:ext cx="2880000" cy="1200329"/>
              <a:chOff x="1554480" y="574766"/>
              <a:chExt cx="2880000" cy="1200329"/>
            </a:xfrm>
          </p:grpSpPr>
          <p:sp>
            <p:nvSpPr>
              <p:cNvPr id="12" name="CaixaDeTexto 11"/>
              <p:cNvSpPr txBox="1"/>
              <p:nvPr/>
            </p:nvSpPr>
            <p:spPr>
              <a:xfrm>
                <a:off x="1554480" y="574766"/>
                <a:ext cx="28800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Cliente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Cliente</a:t>
                </a:r>
                <a:endPara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CPF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Endereço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Conector reto 12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/>
            <p:cNvGrpSpPr/>
            <p:nvPr/>
          </p:nvGrpSpPr>
          <p:grpSpPr>
            <a:xfrm>
              <a:off x="217182" y="3769533"/>
              <a:ext cx="2880000" cy="1015663"/>
              <a:chOff x="1554480" y="574766"/>
              <a:chExt cx="2880000" cy="1015663"/>
            </a:xfrm>
          </p:grpSpPr>
          <p:sp>
            <p:nvSpPr>
              <p:cNvPr id="15" name="CaixaDeTexto 14"/>
              <p:cNvSpPr txBox="1"/>
              <p:nvPr/>
            </p:nvSpPr>
            <p:spPr>
              <a:xfrm>
                <a:off x="1554480" y="574766"/>
                <a:ext cx="2880000" cy="10156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Carrinho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Carrinho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Produto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Quantidade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/>
            <p:cNvGrpSpPr/>
            <p:nvPr/>
          </p:nvGrpSpPr>
          <p:grpSpPr>
            <a:xfrm>
              <a:off x="217182" y="5292021"/>
              <a:ext cx="2880000" cy="1384995"/>
              <a:chOff x="1554480" y="574766"/>
              <a:chExt cx="2880000" cy="1384995"/>
            </a:xfrm>
          </p:grpSpPr>
          <p:sp>
            <p:nvSpPr>
              <p:cNvPr id="18" name="CaixaDeTexto 17"/>
              <p:cNvSpPr txBox="1"/>
              <p:nvPr/>
            </p:nvSpPr>
            <p:spPr>
              <a:xfrm>
                <a:off x="1554480" y="574766"/>
                <a:ext cx="2880000" cy="13849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Produto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Produto</a:t>
                </a:r>
                <a:endPara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Título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Descrição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Tamanho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Conector reto 18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Agrupar 19"/>
            <p:cNvGrpSpPr/>
            <p:nvPr/>
          </p:nvGrpSpPr>
          <p:grpSpPr>
            <a:xfrm>
              <a:off x="4567652" y="4133719"/>
              <a:ext cx="2880000" cy="830997"/>
              <a:chOff x="1554480" y="574766"/>
              <a:chExt cx="2880000" cy="830997"/>
            </a:xfrm>
          </p:grpSpPr>
          <p:sp>
            <p:nvSpPr>
              <p:cNvPr id="21" name="CaixaDeTexto 20"/>
              <p:cNvSpPr txBox="1"/>
              <p:nvPr/>
            </p:nvSpPr>
            <p:spPr>
              <a:xfrm>
                <a:off x="1554480" y="574766"/>
                <a:ext cx="2880000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Tipo Compra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Tipo Compra</a:t>
                </a:r>
                <a:endParaRPr lang="pt-BR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Tipo</a:t>
                </a:r>
              </a:p>
            </p:txBody>
          </p:sp>
          <p:cxnSp>
            <p:nvCxnSpPr>
              <p:cNvPr id="22" name="Conector reto 21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Agrupar 22"/>
            <p:cNvGrpSpPr/>
            <p:nvPr/>
          </p:nvGrpSpPr>
          <p:grpSpPr>
            <a:xfrm>
              <a:off x="9113532" y="208109"/>
              <a:ext cx="2880000" cy="1200329"/>
              <a:chOff x="1554480" y="574766"/>
              <a:chExt cx="2880000" cy="1200329"/>
            </a:xfrm>
          </p:grpSpPr>
          <p:sp>
            <p:nvSpPr>
              <p:cNvPr id="24" name="CaixaDeTexto 23"/>
              <p:cNvSpPr txBox="1"/>
              <p:nvPr/>
            </p:nvSpPr>
            <p:spPr>
              <a:xfrm>
                <a:off x="1554480" y="574766"/>
                <a:ext cx="28800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Pagamento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Pagamento</a:t>
                </a:r>
                <a:endPara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Tipo Pagamento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Conector reto 24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Agrupar 25"/>
            <p:cNvGrpSpPr/>
            <p:nvPr/>
          </p:nvGrpSpPr>
          <p:grpSpPr>
            <a:xfrm>
              <a:off x="9113532" y="5381898"/>
              <a:ext cx="2880000" cy="1336715"/>
              <a:chOff x="1554480" y="574766"/>
              <a:chExt cx="2880000" cy="1200329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1554480" y="574766"/>
                <a:ext cx="28800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Entrega</a:t>
                </a:r>
              </a:p>
              <a:p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Entrega</a:t>
                </a:r>
                <a:endParaRPr lang="pt-BR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Endereço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Frete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28" name="Conector reto 27"/>
              <p:cNvCxnSpPr/>
              <p:nvPr/>
            </p:nvCxnSpPr>
            <p:spPr>
              <a:xfrm>
                <a:off x="1554480" y="84908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ector reto 29"/>
            <p:cNvCxnSpPr>
              <a:stCxn id="4" idx="2"/>
              <a:endCxn id="9" idx="0"/>
            </p:cNvCxnSpPr>
            <p:nvPr/>
          </p:nvCxnSpPr>
          <p:spPr>
            <a:xfrm>
              <a:off x="5998948" y="1289982"/>
              <a:ext cx="8703" cy="53446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9" idx="1"/>
              <a:endCxn id="12" idx="3"/>
            </p:cNvCxnSpPr>
            <p:nvPr/>
          </p:nvCxnSpPr>
          <p:spPr>
            <a:xfrm flipH="1" flipV="1">
              <a:off x="3097182" y="802644"/>
              <a:ext cx="1470469" cy="16219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9" idx="2"/>
            </p:cNvCxnSpPr>
            <p:nvPr/>
          </p:nvCxnSpPr>
          <p:spPr>
            <a:xfrm>
              <a:off x="6007651" y="3024777"/>
              <a:ext cx="1" cy="108281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5" idx="2"/>
              <a:endCxn id="18" idx="0"/>
            </p:cNvCxnSpPr>
            <p:nvPr/>
          </p:nvCxnSpPr>
          <p:spPr>
            <a:xfrm>
              <a:off x="1657182" y="4785196"/>
              <a:ext cx="0" cy="5068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5943605" y="1254025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952312" y="1602365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026230" y="609583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589306" y="4737466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598016" y="5059680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4283334" y="2005638"/>
              <a:ext cx="284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974899" y="3073879"/>
              <a:ext cx="335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952312" y="3901435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Conector reto 58"/>
            <p:cNvCxnSpPr>
              <a:stCxn id="56" idx="2"/>
              <a:endCxn id="15" idx="0"/>
            </p:cNvCxnSpPr>
            <p:nvPr/>
          </p:nvCxnSpPr>
          <p:spPr>
            <a:xfrm>
              <a:off x="1652826" y="3265546"/>
              <a:ext cx="4356" cy="5039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>
              <a:stCxn id="56" idx="3"/>
              <a:endCxn id="9" idx="1"/>
            </p:cNvCxnSpPr>
            <p:nvPr/>
          </p:nvCxnSpPr>
          <p:spPr>
            <a:xfrm flipV="1">
              <a:off x="3092826" y="2424613"/>
              <a:ext cx="1474825" cy="2793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3037107" y="2735906"/>
              <a:ext cx="292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236719" y="2460171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12826" y="2142310"/>
              <a:ext cx="2880000" cy="1123236"/>
              <a:chOff x="225889" y="2197630"/>
              <a:chExt cx="2880000" cy="1015663"/>
            </a:xfrm>
          </p:grpSpPr>
          <p:sp>
            <p:nvSpPr>
              <p:cNvPr id="56" name="CaixaDeTexto 55"/>
              <p:cNvSpPr txBox="1"/>
              <p:nvPr/>
            </p:nvSpPr>
            <p:spPr>
              <a:xfrm>
                <a:off x="225889" y="2197630"/>
                <a:ext cx="2880000" cy="10156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Compra Carrinho</a:t>
                </a:r>
              </a:p>
              <a:p>
                <a:pPr algn="ctr"/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Compra Carrinho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Carrinho</a:t>
                </a:r>
              </a:p>
            </p:txBody>
          </p:sp>
          <p:cxnSp>
            <p:nvCxnSpPr>
              <p:cNvPr id="57" name="Conector reto 56"/>
              <p:cNvCxnSpPr/>
              <p:nvPr/>
            </p:nvCxnSpPr>
            <p:spPr>
              <a:xfrm>
                <a:off x="225889" y="249807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aixaDeTexto 63"/>
            <p:cNvSpPr txBox="1"/>
            <p:nvPr/>
          </p:nvSpPr>
          <p:spPr>
            <a:xfrm>
              <a:off x="1593663" y="3226529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598013" y="3544387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6" name="Agrupar 75"/>
            <p:cNvGrpSpPr/>
            <p:nvPr/>
          </p:nvGrpSpPr>
          <p:grpSpPr>
            <a:xfrm>
              <a:off x="9117366" y="1958146"/>
              <a:ext cx="2880000" cy="1015663"/>
              <a:chOff x="9025925" y="1723012"/>
              <a:chExt cx="2880000" cy="1015663"/>
            </a:xfrm>
          </p:grpSpPr>
          <p:sp>
            <p:nvSpPr>
              <p:cNvPr id="68" name="CaixaDeTexto 67"/>
              <p:cNvSpPr txBox="1"/>
              <p:nvPr/>
            </p:nvSpPr>
            <p:spPr>
              <a:xfrm>
                <a:off x="9025925" y="1723012"/>
                <a:ext cx="2880000" cy="10156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Compra Pagamento</a:t>
                </a:r>
              </a:p>
              <a:p>
                <a:pPr algn="ctr"/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Compra Pagamento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Pagamento</a:t>
                </a:r>
              </a:p>
            </p:txBody>
          </p:sp>
          <p:cxnSp>
            <p:nvCxnSpPr>
              <p:cNvPr id="69" name="Conector reto 68"/>
              <p:cNvCxnSpPr/>
              <p:nvPr/>
            </p:nvCxnSpPr>
            <p:spPr>
              <a:xfrm>
                <a:off x="9025925" y="2023458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Agrupar 76"/>
            <p:cNvGrpSpPr/>
            <p:nvPr/>
          </p:nvGrpSpPr>
          <p:grpSpPr>
            <a:xfrm>
              <a:off x="9117362" y="3657600"/>
              <a:ext cx="2880000" cy="1145011"/>
              <a:chOff x="9038984" y="3839200"/>
              <a:chExt cx="2880000" cy="1015663"/>
            </a:xfrm>
          </p:grpSpPr>
          <p:sp>
            <p:nvSpPr>
              <p:cNvPr id="72" name="CaixaDeTexto 71"/>
              <p:cNvSpPr txBox="1"/>
              <p:nvPr/>
            </p:nvSpPr>
            <p:spPr>
              <a:xfrm>
                <a:off x="9038984" y="3839200"/>
                <a:ext cx="2880000" cy="10156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Compra Entrega</a:t>
                </a:r>
              </a:p>
              <a:p>
                <a:pPr algn="ctr"/>
                <a:endParaRPr lang="pt-BR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Código Compra Entrega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Compra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Código Entrega</a:t>
                </a:r>
              </a:p>
            </p:txBody>
          </p:sp>
          <p:cxnSp>
            <p:nvCxnSpPr>
              <p:cNvPr id="73" name="Conector reto 72"/>
              <p:cNvCxnSpPr/>
              <p:nvPr/>
            </p:nvCxnSpPr>
            <p:spPr>
              <a:xfrm>
                <a:off x="9038984" y="4139646"/>
                <a:ext cx="288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Conector reto 78"/>
            <p:cNvCxnSpPr>
              <a:stCxn id="24" idx="2"/>
              <a:endCxn id="68" idx="0"/>
            </p:cNvCxnSpPr>
            <p:nvPr/>
          </p:nvCxnSpPr>
          <p:spPr>
            <a:xfrm>
              <a:off x="10553532" y="1408438"/>
              <a:ext cx="3834" cy="5497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10498200" y="1380299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0493844" y="1728639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83" name="Conector reto 82"/>
            <p:cNvCxnSpPr>
              <a:stCxn id="68" idx="1"/>
              <a:endCxn id="9" idx="3"/>
            </p:cNvCxnSpPr>
            <p:nvPr/>
          </p:nvCxnSpPr>
          <p:spPr>
            <a:xfrm flipH="1" flipV="1">
              <a:off x="7447651" y="2424613"/>
              <a:ext cx="1669715" cy="4136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/>
            <p:cNvSpPr txBox="1"/>
            <p:nvPr/>
          </p:nvSpPr>
          <p:spPr>
            <a:xfrm>
              <a:off x="7421515" y="2108137"/>
              <a:ext cx="310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8869689" y="2233744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88" name="Conector reto 87"/>
            <p:cNvCxnSpPr>
              <a:stCxn id="72" idx="2"/>
              <a:endCxn id="27" idx="0"/>
            </p:cNvCxnSpPr>
            <p:nvPr/>
          </p:nvCxnSpPr>
          <p:spPr>
            <a:xfrm flipH="1">
              <a:off x="10553532" y="4802611"/>
              <a:ext cx="3830" cy="57928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10493844" y="4772295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10502551" y="5146761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92" name="Conector reto 91"/>
            <p:cNvCxnSpPr>
              <a:endCxn id="72" idx="1"/>
            </p:cNvCxnSpPr>
            <p:nvPr/>
          </p:nvCxnSpPr>
          <p:spPr>
            <a:xfrm>
              <a:off x="7447651" y="2701611"/>
              <a:ext cx="1669711" cy="152849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/>
            <p:cNvSpPr txBox="1"/>
            <p:nvPr/>
          </p:nvSpPr>
          <p:spPr>
            <a:xfrm>
              <a:off x="7524212" y="2664813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8826144" y="3836120"/>
              <a:ext cx="5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08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100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Karla Aparecida Correa</dc:creator>
  <cp:lastModifiedBy>Karla Aparecida Correa</cp:lastModifiedBy>
  <cp:revision>53</cp:revision>
  <dcterms:created xsi:type="dcterms:W3CDTF">2023-04-27T14:55:37Z</dcterms:created>
  <dcterms:modified xsi:type="dcterms:W3CDTF">2023-05-01T17:11:27Z</dcterms:modified>
</cp:coreProperties>
</file>