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AD58F-745A-4B9F-8FEE-EFD76F3CB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5B29CF-0326-439B-B117-67038811F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38BAC-FAB5-4EA8-81FB-A2C56273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7BD9-6875-4E14-B7F5-AF139067460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C76EC-F0CA-4604-B436-D76CFFE4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76053-2594-45E2-9496-8D92DBE6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F9B1-BEE1-4609-816C-23E9A9BDD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55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05C77-71B5-4720-9B9D-03FB6959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E1BC3-19C9-4AC7-AB53-6CE69FB69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1DB0D-B698-4647-B0B1-098ED2CA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7BD9-6875-4E14-B7F5-AF139067460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ACC71B-047E-4FCB-A1D8-767DAF37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97242-0403-456B-99CD-9F38B2F3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F9B1-BEE1-4609-816C-23E9A9BDD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83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A7B476-F4F6-419F-B89C-9D6CAE516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17354C-C0D9-44F8-A515-0013F7BFA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2E4F7-156B-4434-9496-E37C8FB4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7BD9-6875-4E14-B7F5-AF139067460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4D775-DFBC-4A3C-AB72-18B7EF8C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7C530-7B47-4761-86D9-65B0B64A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F9B1-BEE1-4609-816C-23E9A9BDD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3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E5832-68A2-491A-94C2-5FB47042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C240A-C8AB-4CC8-9353-C3E9A556D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1ED01-E5FF-4842-B29B-A6C1076D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7BD9-6875-4E14-B7F5-AF139067460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848DE-5327-4C0F-A97C-D6CEF1EF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93889-0D29-4B60-99F8-3AFB0390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F9B1-BEE1-4609-816C-23E9A9BDD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19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1F3D7-9A70-43CB-996A-B4551F2D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3A2263-D9F1-498B-A914-375DD8DC9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83E47-E057-4524-AB6C-B3408F4E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7BD9-6875-4E14-B7F5-AF139067460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2988B-BC82-401C-85A3-3816F858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BE0D5-1E56-4FEE-8587-9ED315D8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F9B1-BEE1-4609-816C-23E9A9BDD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14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F0B7C-5E1C-4BAF-8F6F-B2318903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EF351-33E9-4F88-94B0-33E6A196A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537FD-F1E0-441A-9D46-06C1C774E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7CA2F2-423B-401C-A42F-8FDA2CB7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7BD9-6875-4E14-B7F5-AF139067460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9E69F8-9013-424B-AC09-9AE6788C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354AD-844D-4A32-8AAE-DB0D2481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F9B1-BEE1-4609-816C-23E9A9BDD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9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B790A-EAC8-4D38-87EC-DB7AEF80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8F74D9-A360-44C2-B367-DB1907701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19779A-5CA2-4CE1-B17F-46F30F404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13E45B-DD4B-468B-9838-542550573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4AC109-0149-482D-9D78-F79709A92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50328B-5268-4263-8D0B-FEFA0DBA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7BD9-6875-4E14-B7F5-AF139067460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E2E9D8-F2AB-44AD-B264-DC9122EC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18DB98-01CB-46BC-9794-F8AB1E80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F9B1-BEE1-4609-816C-23E9A9BDD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F7AE4-352A-434B-8953-FB567BB8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05450E-D880-4AD6-BBD5-F4AD9882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7BD9-6875-4E14-B7F5-AF139067460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E9312D-75B9-4357-95CA-501350BC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9A91CC-F3BB-4292-B5A7-43483578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F9B1-BEE1-4609-816C-23E9A9BDD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08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67C9F7-D0BE-4C30-8338-4E13FD62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7BD9-6875-4E14-B7F5-AF139067460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66AD3F-F86F-464D-9558-3DC49DD5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E886AD-9DEF-42E9-B5ED-E3B17475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F9B1-BEE1-4609-816C-23E9A9BDD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21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FE8FC-8C4D-410E-AB85-91D1BE31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D7A4AC-8D9B-4E24-AC9C-F2C60CBF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3835F-B483-417B-AE17-14B375801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A7230D-5425-4E05-96E4-93BFB994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7BD9-6875-4E14-B7F5-AF139067460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840E63-29F7-45F7-9E77-9ACFFDCE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AFC6EA-EC0A-4467-B8DA-1FE38F27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F9B1-BEE1-4609-816C-23E9A9BDD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9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F6E66-05EA-4913-B980-F0F2E738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919E2A-D655-4BA0-A931-BA98B27B7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E1E8E1-DFFF-4523-9A82-60DF2FFD6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0F4E-9664-4DC4-AF74-58A89766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7BD9-6875-4E14-B7F5-AF139067460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1EC9C5-89C9-4FB3-BCCC-4EE69FA8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18CAE-55F4-4DA8-9EF6-F3115EF4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F9B1-BEE1-4609-816C-23E9A9BDD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7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8661D7-B4BA-43B0-ADFE-2B1FAB0D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78FCB6-F98B-49EE-B623-4CC2F0FBC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53601-F695-4BD1-9143-108C25B50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37BD9-6875-4E14-B7F5-AF139067460B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04002-2411-43BD-8B76-C44040EC4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4CBE1-61E6-4AAF-B8B0-CAFDD20A9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DF9B1-BEE1-4609-816C-23E9A9BDD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47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328FB6-3A0F-476A-9B41-128E1C732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521" y="854803"/>
            <a:ext cx="452738" cy="50409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12423ED-CD73-4719-9F77-CC4BC5AB1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18" y="851628"/>
            <a:ext cx="9079947" cy="34798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D9C795F-6581-4368-B10E-618CC50965B9}"/>
              </a:ext>
            </a:extLst>
          </p:cNvPr>
          <p:cNvSpPr txBox="1"/>
          <p:nvPr/>
        </p:nvSpPr>
        <p:spPr>
          <a:xfrm>
            <a:off x="302818" y="262857"/>
            <a:ext cx="2945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Where to attach menu?</a:t>
            </a:r>
            <a:endParaRPr lang="ko-KR" altLang="en-US" sz="2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E39FE84-2AA2-4536-98F1-A343673F048C}"/>
              </a:ext>
            </a:extLst>
          </p:cNvPr>
          <p:cNvSpPr/>
          <p:nvPr/>
        </p:nvSpPr>
        <p:spPr>
          <a:xfrm>
            <a:off x="158492" y="1590255"/>
            <a:ext cx="2056202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License Request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EDF4AD5-5956-4EB6-B226-6471D03C7F83}"/>
              </a:ext>
            </a:extLst>
          </p:cNvPr>
          <p:cNvSpPr/>
          <p:nvPr/>
        </p:nvSpPr>
        <p:spPr>
          <a:xfrm>
            <a:off x="6753547" y="1392810"/>
            <a:ext cx="2968304" cy="737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9E3F54-F9DD-4D79-90BA-30ADAB5CC32D}"/>
              </a:ext>
            </a:extLst>
          </p:cNvPr>
          <p:cNvSpPr/>
          <p:nvPr/>
        </p:nvSpPr>
        <p:spPr>
          <a:xfrm>
            <a:off x="206922" y="2163689"/>
            <a:ext cx="8920681" cy="3492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D42C4F-6303-4E34-A120-E622F8CCB688}"/>
              </a:ext>
            </a:extLst>
          </p:cNvPr>
          <p:cNvGrpSpPr/>
          <p:nvPr/>
        </p:nvGrpSpPr>
        <p:grpSpPr>
          <a:xfrm>
            <a:off x="2097248" y="2325380"/>
            <a:ext cx="2026256" cy="469782"/>
            <a:chOff x="429904" y="1705349"/>
            <a:chExt cx="794889" cy="45494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BFD517-B6B9-4CC0-A538-8233F9C1A133}"/>
                </a:ext>
              </a:extLst>
            </p:cNvPr>
            <p:cNvSpPr/>
            <p:nvPr/>
          </p:nvSpPr>
          <p:spPr>
            <a:xfrm>
              <a:off x="507754" y="1778465"/>
              <a:ext cx="626896" cy="3103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Cadence License Request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56FE6F4-F245-457F-B3F6-6DD5338BF8FA}"/>
                </a:ext>
              </a:extLst>
            </p:cNvPr>
            <p:cNvSpPr/>
            <p:nvPr/>
          </p:nvSpPr>
          <p:spPr>
            <a:xfrm>
              <a:off x="429904" y="1705349"/>
              <a:ext cx="794889" cy="4549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CA72DD0-CEB8-482A-89A1-1D5A933CC08C}"/>
              </a:ext>
            </a:extLst>
          </p:cNvPr>
          <p:cNvGrpSpPr/>
          <p:nvPr/>
        </p:nvGrpSpPr>
        <p:grpSpPr>
          <a:xfrm>
            <a:off x="8467210" y="763397"/>
            <a:ext cx="1426818" cy="737993"/>
            <a:chOff x="12349" y="565093"/>
            <a:chExt cx="859070" cy="28306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512D927-3231-4A4C-8051-DE8DB136969B}"/>
                </a:ext>
              </a:extLst>
            </p:cNvPr>
            <p:cNvSpPr/>
            <p:nvPr/>
          </p:nvSpPr>
          <p:spPr>
            <a:xfrm>
              <a:off x="15902" y="621785"/>
              <a:ext cx="794889" cy="1510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License Request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18A9D3A-23F8-4512-89A2-B03C3DAE21FF}"/>
                </a:ext>
              </a:extLst>
            </p:cNvPr>
            <p:cNvSpPr/>
            <p:nvPr/>
          </p:nvSpPr>
          <p:spPr>
            <a:xfrm>
              <a:off x="12349" y="565093"/>
              <a:ext cx="859070" cy="28306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C8E50F-1B6C-4A58-A24E-7C77EFB60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283" y="1744143"/>
            <a:ext cx="51435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E8CE5EF-EC8C-4CD1-A039-1E0B9C1F21B2}"/>
              </a:ext>
            </a:extLst>
          </p:cNvPr>
          <p:cNvSpPr txBox="1"/>
          <p:nvPr/>
        </p:nvSpPr>
        <p:spPr>
          <a:xfrm>
            <a:off x="4193796" y="2978470"/>
            <a:ext cx="1902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When click, pop up the email window</a:t>
            </a:r>
            <a:endParaRPr lang="ko-KR" altLang="en-US" sz="1200" dirty="0"/>
          </a:p>
        </p:txBody>
      </p:sp>
      <p:sp>
        <p:nvSpPr>
          <p:cNvPr id="26" name="화살표: 줄무늬가 있는 오른쪽 25">
            <a:extLst>
              <a:ext uri="{FF2B5EF4-FFF2-40B4-BE49-F238E27FC236}">
                <a16:creationId xmlns:a16="http://schemas.microsoft.com/office/drawing/2014/main" id="{610E0C49-E59C-4080-9363-A20905E39162}"/>
              </a:ext>
            </a:extLst>
          </p:cNvPr>
          <p:cNvSpPr/>
          <p:nvPr/>
        </p:nvSpPr>
        <p:spPr>
          <a:xfrm>
            <a:off x="4196944" y="2583809"/>
            <a:ext cx="1971898" cy="306430"/>
          </a:xfrm>
          <a:prstGeom prst="stripedRightArrow">
            <a:avLst>
              <a:gd name="adj1" fmla="val 43643"/>
              <a:gd name="adj2" fmla="val 52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6BCC9A-8B0C-401A-8CE2-B73CFFBA855D}"/>
              </a:ext>
            </a:extLst>
          </p:cNvPr>
          <p:cNvSpPr txBox="1"/>
          <p:nvPr/>
        </p:nvSpPr>
        <p:spPr>
          <a:xfrm>
            <a:off x="8632393" y="449231"/>
            <a:ext cx="2337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Add New tab on top bar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7944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6D9C795F-6581-4368-B10E-618CC50965B9}"/>
              </a:ext>
            </a:extLst>
          </p:cNvPr>
          <p:cNvSpPr txBox="1"/>
          <p:nvPr/>
        </p:nvSpPr>
        <p:spPr>
          <a:xfrm>
            <a:off x="302818" y="262857"/>
            <a:ext cx="5145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Temporary (until Tab function is available) </a:t>
            </a:r>
            <a:endParaRPr lang="ko-KR" altLang="en-US" sz="2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D42C4F-6303-4E34-A120-E622F8CCB688}"/>
              </a:ext>
            </a:extLst>
          </p:cNvPr>
          <p:cNvGrpSpPr/>
          <p:nvPr/>
        </p:nvGrpSpPr>
        <p:grpSpPr>
          <a:xfrm>
            <a:off x="7231121" y="1922706"/>
            <a:ext cx="2026256" cy="469782"/>
            <a:chOff x="429904" y="1705349"/>
            <a:chExt cx="794889" cy="45494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BFD517-B6B9-4CC0-A538-8233F9C1A133}"/>
                </a:ext>
              </a:extLst>
            </p:cNvPr>
            <p:cNvSpPr/>
            <p:nvPr/>
          </p:nvSpPr>
          <p:spPr>
            <a:xfrm>
              <a:off x="507754" y="1778465"/>
              <a:ext cx="626896" cy="3103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Cadence License Request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56FE6F4-F245-457F-B3F6-6DD5338BF8FA}"/>
                </a:ext>
              </a:extLst>
            </p:cNvPr>
            <p:cNvSpPr/>
            <p:nvPr/>
          </p:nvSpPr>
          <p:spPr>
            <a:xfrm>
              <a:off x="429904" y="1705349"/>
              <a:ext cx="794889" cy="4549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2483CDD-5B2A-4BA8-B6AC-AE26AD84B28A}"/>
              </a:ext>
            </a:extLst>
          </p:cNvPr>
          <p:cNvGrpSpPr/>
          <p:nvPr/>
        </p:nvGrpSpPr>
        <p:grpSpPr>
          <a:xfrm>
            <a:off x="7030720" y="1182429"/>
            <a:ext cx="4978161" cy="280488"/>
            <a:chOff x="302818" y="848457"/>
            <a:chExt cx="9079947" cy="50727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12423ED-CD73-4719-9F77-CC4BC5AB12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5514"/>
            <a:stretch/>
          </p:blipFill>
          <p:spPr>
            <a:xfrm>
              <a:off x="302818" y="851629"/>
              <a:ext cx="9079947" cy="50409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CA629B4-5977-4F98-8644-8042EF305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5696" y="848457"/>
              <a:ext cx="6163587" cy="443796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512D927-3231-4A4C-8051-DE8DB136969B}"/>
                </a:ext>
              </a:extLst>
            </p:cNvPr>
            <p:cNvSpPr/>
            <p:nvPr/>
          </p:nvSpPr>
          <p:spPr>
            <a:xfrm>
              <a:off x="2295696" y="900159"/>
              <a:ext cx="2472059" cy="3936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License Request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E8CE5EF-EC8C-4CD1-A039-1E0B9C1F21B2}"/>
              </a:ext>
            </a:extLst>
          </p:cNvPr>
          <p:cNvSpPr txBox="1"/>
          <p:nvPr/>
        </p:nvSpPr>
        <p:spPr>
          <a:xfrm>
            <a:off x="8726081" y="2517278"/>
            <a:ext cx="19022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When click, pop up the email window</a:t>
            </a:r>
            <a:endParaRPr lang="ko-KR" altLang="en-US" sz="1050" dirty="0"/>
          </a:p>
        </p:txBody>
      </p:sp>
      <p:sp>
        <p:nvSpPr>
          <p:cNvPr id="26" name="화살표: 줄무늬가 있는 오른쪽 25">
            <a:extLst>
              <a:ext uri="{FF2B5EF4-FFF2-40B4-BE49-F238E27FC236}">
                <a16:creationId xmlns:a16="http://schemas.microsoft.com/office/drawing/2014/main" id="{610E0C49-E59C-4080-9363-A20905E39162}"/>
              </a:ext>
            </a:extLst>
          </p:cNvPr>
          <p:cNvSpPr/>
          <p:nvPr/>
        </p:nvSpPr>
        <p:spPr>
          <a:xfrm rot="5400000">
            <a:off x="8063531" y="2554601"/>
            <a:ext cx="667866" cy="306430"/>
          </a:xfrm>
          <a:prstGeom prst="stripedRightArrow">
            <a:avLst>
              <a:gd name="adj1" fmla="val 43643"/>
              <a:gd name="adj2" fmla="val 52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72E505-9ECF-4608-8592-26D90135F31C}"/>
              </a:ext>
            </a:extLst>
          </p:cNvPr>
          <p:cNvSpPr/>
          <p:nvPr/>
        </p:nvSpPr>
        <p:spPr>
          <a:xfrm>
            <a:off x="7030720" y="803610"/>
            <a:ext cx="4978161" cy="3676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CECCF51-D2CD-4CC4-937A-C9EDED2AE7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80" r="19974"/>
          <a:stretch/>
        </p:blipFill>
        <p:spPr>
          <a:xfrm>
            <a:off x="7039429" y="817158"/>
            <a:ext cx="4978161" cy="37427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AAA179-D674-40E5-BAB0-9B85221A3216}"/>
              </a:ext>
            </a:extLst>
          </p:cNvPr>
          <p:cNvSpPr txBox="1"/>
          <p:nvPr/>
        </p:nvSpPr>
        <p:spPr>
          <a:xfrm>
            <a:off x="471002" y="5365871"/>
            <a:ext cx="5536955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When login, License Request </a:t>
            </a:r>
            <a:r>
              <a:rPr lang="en-US" altLang="ko-KR" sz="1050" dirty="0" err="1"/>
              <a:t>url</a:t>
            </a:r>
            <a:r>
              <a:rPr lang="en-US" altLang="ko-KR" sz="1050" dirty="0"/>
              <a:t> is shown at the first page.</a:t>
            </a:r>
          </a:p>
          <a:p>
            <a:r>
              <a:rPr lang="en-US" altLang="ko-KR" sz="1050" dirty="0"/>
              <a:t>This is just banner. So it can’t provide link function.</a:t>
            </a:r>
          </a:p>
          <a:p>
            <a:r>
              <a:rPr lang="en-US" altLang="ko-KR" sz="1050" dirty="0"/>
              <a:t>So, copy this address and paste it to address of browser.</a:t>
            </a:r>
            <a:endParaRPr lang="ko-KR" altLang="en-US" sz="105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D8CEAD2-E6E4-43E9-9BF9-C22AB785E8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667"/>
          <a:stretch/>
        </p:blipFill>
        <p:spPr>
          <a:xfrm>
            <a:off x="359334" y="803610"/>
            <a:ext cx="5990496" cy="373386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A61E2DA-8EE0-4A3F-91AA-1B7C4E311F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5617" y="817158"/>
            <a:ext cx="1524213" cy="17561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764B420-8713-4FFE-9994-9E81407E861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011" r="1478" b="13888"/>
          <a:stretch/>
        </p:blipFill>
        <p:spPr>
          <a:xfrm>
            <a:off x="1089810" y="3352800"/>
            <a:ext cx="5652057" cy="185492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9C8E50F-1B6C-4A58-A24E-7C77EFB60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476" y="3041749"/>
            <a:ext cx="3738416" cy="357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26891BC-3298-46D1-87DD-A94BC1252C67}"/>
              </a:ext>
            </a:extLst>
          </p:cNvPr>
          <p:cNvSpPr/>
          <p:nvPr/>
        </p:nvSpPr>
        <p:spPr>
          <a:xfrm>
            <a:off x="7323909" y="817158"/>
            <a:ext cx="2682240" cy="3456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86C283-B5FA-4330-871C-25EBFEEA6FFB}"/>
              </a:ext>
            </a:extLst>
          </p:cNvPr>
          <p:cNvCxnSpPr/>
          <p:nvPr/>
        </p:nvCxnSpPr>
        <p:spPr>
          <a:xfrm flipV="1">
            <a:off x="3988526" y="1079863"/>
            <a:ext cx="3875314" cy="299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13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E79559-DB59-4D7B-8503-6815C26BA603}"/>
              </a:ext>
            </a:extLst>
          </p:cNvPr>
          <p:cNvSpPr txBox="1"/>
          <p:nvPr/>
        </p:nvSpPr>
        <p:spPr>
          <a:xfrm>
            <a:off x="302818" y="262857"/>
            <a:ext cx="2077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Request process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F8CB97-6D15-40A6-9565-2FDF385DB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46" y="871407"/>
            <a:ext cx="10652472" cy="481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7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87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Andrew Bae</dc:creator>
  <cp:lastModifiedBy>Andrew Bae</cp:lastModifiedBy>
  <cp:revision>15</cp:revision>
  <dcterms:created xsi:type="dcterms:W3CDTF">2020-12-11T00:20:07Z</dcterms:created>
  <dcterms:modified xsi:type="dcterms:W3CDTF">2021-03-04T05:56:56Z</dcterms:modified>
</cp:coreProperties>
</file>