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91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17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6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13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73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31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83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356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8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2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8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80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14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52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4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94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761F-8B7F-4C43-8256-6B3E18DC5E26}" type="datetimeFigureOut">
              <a:rPr lang="es-MX" smtClean="0"/>
              <a:t>16/01/2024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D709-E4C1-4372-BA71-C41B07716A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062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A1038-B599-0456-032A-818F46E55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Análisis de datos sobre siniestros viales en buenos aíres argentina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C4AC3-3ACC-E7A7-E7FE-6320A2E4F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Jovanni Escamilla – Data </a:t>
            </a:r>
            <a:r>
              <a:rPr lang="es-MX" dirty="0" err="1"/>
              <a:t>Analiyst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90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E14FDC-1107-AA29-6869-9B9567D8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F399AC-7C4C-646C-5E14-2B399A65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5" y="4515729"/>
            <a:ext cx="5176910" cy="212422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>
            <a:normAutofit fontScale="90000"/>
          </a:bodyPr>
          <a:lstStyle/>
          <a:p>
            <a:pPr algn="l"/>
            <a:r>
              <a:rPr lang="es-MX" b="1" dirty="0">
                <a:solidFill>
                  <a:schemeClr val="bg1"/>
                </a:solidFill>
              </a:rPr>
              <a:t>Vale más perder un segundo de vida, </a:t>
            </a:r>
            <a:br>
              <a:rPr lang="es-MX" b="1" dirty="0">
                <a:solidFill>
                  <a:schemeClr val="bg1"/>
                </a:solidFill>
              </a:rPr>
            </a:br>
            <a:r>
              <a:rPr lang="es-MX" b="1" dirty="0">
                <a:solidFill>
                  <a:schemeClr val="bg1"/>
                </a:solidFill>
              </a:rPr>
              <a:t>que perder la vida </a:t>
            </a:r>
            <a:br>
              <a:rPr lang="es-MX" b="1" dirty="0">
                <a:solidFill>
                  <a:schemeClr val="bg1"/>
                </a:solidFill>
              </a:rPr>
            </a:br>
            <a:r>
              <a:rPr lang="es-MX" b="1" dirty="0">
                <a:solidFill>
                  <a:schemeClr val="bg1"/>
                </a:solidFill>
              </a:rPr>
              <a:t>en un segundo</a:t>
            </a:r>
          </a:p>
        </p:txBody>
      </p:sp>
    </p:spTree>
    <p:extLst>
      <p:ext uri="{BB962C8B-B14F-4D97-AF65-F5344CB8AC3E}">
        <p14:creationId xmlns:p14="http://schemas.microsoft.com/office/powerpoint/2010/main" val="289932380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55</TotalTime>
  <Words>32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Estela de condensación</vt:lpstr>
      <vt:lpstr>Análisis de datos sobre siniestros viales en buenos aíres argentina</vt:lpstr>
      <vt:lpstr>Vale más perder un segundo de vida,  que perder la vida  en un segundo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sobre siniestros viales en buenos aíres argentina</dc:title>
  <dc:creator>ricardo jovanni escamilla herrera</dc:creator>
  <cp:lastModifiedBy>ricardo jovanni escamilla herrera</cp:lastModifiedBy>
  <cp:revision>1</cp:revision>
  <dcterms:created xsi:type="dcterms:W3CDTF">2024-01-17T02:16:45Z</dcterms:created>
  <dcterms:modified xsi:type="dcterms:W3CDTF">2024-01-17T03:12:14Z</dcterms:modified>
</cp:coreProperties>
</file>