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3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CA0-9BE0-424F-B302-B69C667DF220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E6D5-F0C1-4656-B5AD-E027B59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1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CA0-9BE0-424F-B302-B69C667DF220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E6D5-F0C1-4656-B5AD-E027B59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77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CA0-9BE0-424F-B302-B69C667DF220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E6D5-F0C1-4656-B5AD-E027B59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6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CA0-9BE0-424F-B302-B69C667DF220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E6D5-F0C1-4656-B5AD-E027B59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70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CA0-9BE0-424F-B302-B69C667DF220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E6D5-F0C1-4656-B5AD-E027B59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CA0-9BE0-424F-B302-B69C667DF220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E6D5-F0C1-4656-B5AD-E027B59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2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CA0-9BE0-424F-B302-B69C667DF220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E6D5-F0C1-4656-B5AD-E027B59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8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CA0-9BE0-424F-B302-B69C667DF220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E6D5-F0C1-4656-B5AD-E027B59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5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CA0-9BE0-424F-B302-B69C667DF220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E6D5-F0C1-4656-B5AD-E027B59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8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CA0-9BE0-424F-B302-B69C667DF220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E6D5-F0C1-4656-B5AD-E027B59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9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CA0-9BE0-424F-B302-B69C667DF220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E6D5-F0C1-4656-B5AD-E027B59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5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2ECA0-9BE0-424F-B302-B69C667DF220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FE6D5-F0C1-4656-B5AD-E027B59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4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DevOps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0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DevOps is transforming </a:t>
            </a:r>
            <a:r>
              <a:rPr lang="en-US"/>
              <a:t>software development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5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Database DevOps</vt:lpstr>
      <vt:lpstr>Course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DevOps</dc:title>
  <dc:creator>Steve Jones</dc:creator>
  <cp:lastModifiedBy>Steve Jones</cp:lastModifiedBy>
  <cp:revision>1</cp:revision>
  <dcterms:created xsi:type="dcterms:W3CDTF">2017-01-19T00:17:42Z</dcterms:created>
  <dcterms:modified xsi:type="dcterms:W3CDTF">2017-01-19T00:18:10Z</dcterms:modified>
</cp:coreProperties>
</file>