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7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3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8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35A0-D35A-4664-AF05-00DD15FE6AA4}" type="datetimeFigureOut">
              <a:rPr lang="en-US" smtClean="0"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F2F-51E5-4D3C-B910-7BBDF1F3D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 for Database DevOps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5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module, you’ll learn</a:t>
            </a:r>
          </a:p>
          <a:p>
            <a:r>
              <a:rPr lang="en-US" dirty="0"/>
              <a:t>How production data complicates a DevOps process.</a:t>
            </a:r>
          </a:p>
          <a:p>
            <a:r>
              <a:rPr lang="en-US" dirty="0"/>
              <a:t>The three different types of data that we deal with in software development.</a:t>
            </a:r>
          </a:p>
          <a:p>
            <a:r>
              <a:rPr lang="en-US" dirty="0"/>
              <a:t>How dependencies between databases can cause issues.</a:t>
            </a:r>
          </a:p>
          <a:p>
            <a:r>
              <a:rPr lang="en-US" dirty="0"/>
              <a:t>What database drift is and why this is an issue?</a:t>
            </a:r>
          </a:p>
          <a:p>
            <a:r>
              <a:rPr lang="en-US" dirty="0"/>
              <a:t>The challenges of backwards recoverability.</a:t>
            </a:r>
          </a:p>
          <a:p>
            <a:r>
              <a:rPr lang="en-US" dirty="0"/>
              <a:t>The challenges of rollback from deployment with a database.</a:t>
            </a:r>
          </a:p>
        </p:txBody>
      </p:sp>
    </p:spTree>
    <p:extLst>
      <p:ext uri="{BB962C8B-B14F-4D97-AF65-F5344CB8AC3E}">
        <p14:creationId xmlns:p14="http://schemas.microsoft.com/office/powerpoint/2010/main" val="99821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databases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Depends”</a:t>
            </a:r>
          </a:p>
          <a:p>
            <a:r>
              <a:rPr lang="en-US" dirty="0"/>
              <a:t>Some code is the same (views, stored procedures, functions)</a:t>
            </a:r>
          </a:p>
          <a:p>
            <a:r>
              <a:rPr lang="en-US" dirty="0"/>
              <a:t>Some code isn’t (tables, indexes, security)</a:t>
            </a:r>
          </a:p>
          <a:p>
            <a:pPr lvl="1"/>
            <a:r>
              <a:rPr lang="en-US" dirty="0"/>
              <a:t>These structures maintain state</a:t>
            </a:r>
          </a:p>
          <a:p>
            <a:pPr lvl="1"/>
            <a:r>
              <a:rPr lang="en-US" dirty="0"/>
              <a:t>They can be cumbersome to change</a:t>
            </a:r>
          </a:p>
          <a:p>
            <a:pPr lvl="1"/>
            <a:r>
              <a:rPr lang="en-US" dirty="0"/>
              <a:t>Versioning might not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2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staff responsibilities</a:t>
            </a:r>
          </a:p>
          <a:p>
            <a:pPr lvl="1"/>
            <a:r>
              <a:rPr lang="en-US" dirty="0"/>
              <a:t>Change and improve v stability and performance</a:t>
            </a:r>
          </a:p>
          <a:p>
            <a:pPr lvl="1"/>
            <a:r>
              <a:rPr lang="en-US" dirty="0"/>
              <a:t>Liability for issues</a:t>
            </a:r>
          </a:p>
          <a:p>
            <a:r>
              <a:rPr lang="en-US" dirty="0"/>
              <a:t>Staff Knowledge</a:t>
            </a:r>
          </a:p>
          <a:p>
            <a:pPr lvl="1"/>
            <a:r>
              <a:rPr lang="en-US" dirty="0"/>
              <a:t>Fundamental nature of code management and deployment</a:t>
            </a:r>
          </a:p>
          <a:p>
            <a:pPr lvl="1"/>
            <a:r>
              <a:rPr lang="en-US" dirty="0"/>
              <a:t>Habits for working with systems</a:t>
            </a:r>
          </a:p>
          <a:p>
            <a:r>
              <a:rPr lang="en-US" dirty="0"/>
              <a:t>Data Challenges</a:t>
            </a:r>
          </a:p>
          <a:p>
            <a:pPr lvl="1"/>
            <a:r>
              <a:rPr lang="en-US" dirty="0"/>
              <a:t>Data migration between environments</a:t>
            </a:r>
          </a:p>
          <a:p>
            <a:pPr lvl="1"/>
            <a:r>
              <a:rPr lang="en-US" dirty="0"/>
              <a:t>Data changes between environments</a:t>
            </a:r>
          </a:p>
          <a:p>
            <a:pPr lvl="1"/>
            <a:r>
              <a:rPr lang="en-US"/>
              <a:t>Drift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9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Challenges for Database DevOps </vt:lpstr>
      <vt:lpstr>Overview</vt:lpstr>
      <vt:lpstr>Why are databases different?</vt:lpstr>
      <vt:lpstr>Non-Technical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for Database DevOps </dc:title>
  <dc:creator>Steve Jones</dc:creator>
  <cp:lastModifiedBy>Steve Jones</cp:lastModifiedBy>
  <cp:revision>5</cp:revision>
  <dcterms:created xsi:type="dcterms:W3CDTF">2017-01-30T23:26:39Z</dcterms:created>
  <dcterms:modified xsi:type="dcterms:W3CDTF">2017-03-11T20:49:51Z</dcterms:modified>
</cp:coreProperties>
</file>