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7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8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3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C3B0-0649-4DE6-91B6-F9C19F6AC2EF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9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C3B0-0649-4DE6-91B6-F9C19F6AC2EF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47AEA-5DC9-4476-8E82-EA882CF1E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3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v Migrations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7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Based Database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the “state” of all code at a point in time (a snapshot)</a:t>
            </a:r>
          </a:p>
          <a:p>
            <a:r>
              <a:rPr lang="en-US" dirty="0"/>
              <a:t>Compare this state with another version of this state</a:t>
            </a:r>
          </a:p>
          <a:p>
            <a:pPr lvl="1"/>
            <a:r>
              <a:rPr lang="en-US" dirty="0"/>
              <a:t>Can be database to database</a:t>
            </a:r>
          </a:p>
          <a:p>
            <a:pPr lvl="1"/>
            <a:r>
              <a:rPr lang="en-US" dirty="0"/>
              <a:t>Can be VCS to database</a:t>
            </a:r>
          </a:p>
          <a:p>
            <a:r>
              <a:rPr lang="en-US" dirty="0"/>
              <a:t>Use the comparison to generate a script that will deploy changes from one version to the next.</a:t>
            </a:r>
          </a:p>
        </p:txBody>
      </p:sp>
    </p:spTree>
    <p:extLst>
      <p:ext uri="{BB962C8B-B14F-4D97-AF65-F5344CB8AC3E}">
        <p14:creationId xmlns:p14="http://schemas.microsoft.com/office/powerpoint/2010/main" val="45866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5" y="0"/>
            <a:ext cx="11437749" cy="6806680"/>
          </a:xfrm>
        </p:spPr>
      </p:pic>
    </p:spTree>
    <p:extLst>
      <p:ext uri="{BB962C8B-B14F-4D97-AF65-F5344CB8AC3E}">
        <p14:creationId xmlns:p14="http://schemas.microsoft.com/office/powerpoint/2010/main" val="213391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Based Database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Simple for developers, nothing to track</a:t>
            </a:r>
          </a:p>
          <a:p>
            <a:pPr lvl="1"/>
            <a:r>
              <a:rPr lang="en-US" dirty="0"/>
              <a:t>Transient changes (those not needed) are not transferred</a:t>
            </a:r>
          </a:p>
          <a:p>
            <a:pPr lvl="1"/>
            <a:r>
              <a:rPr lang="en-US" dirty="0"/>
              <a:t>Branching and merging is (relatively) easy</a:t>
            </a:r>
          </a:p>
          <a:p>
            <a:pPr lvl="1"/>
            <a:r>
              <a:rPr lang="en-US" dirty="0"/>
              <a:t>Simplicity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Some changes cannot be captured with snapshot comparisons</a:t>
            </a:r>
          </a:p>
          <a:p>
            <a:pPr lvl="1"/>
            <a:r>
              <a:rPr lang="en-US" dirty="0"/>
              <a:t>Upgrades of databases tend to require known starting/ending points.</a:t>
            </a:r>
          </a:p>
          <a:p>
            <a:pPr lvl="1"/>
            <a:r>
              <a:rPr lang="en-US" dirty="0"/>
              <a:t>Multiple versions of databases are not easily upgraded</a:t>
            </a:r>
          </a:p>
        </p:txBody>
      </p:sp>
    </p:spTree>
    <p:extLst>
      <p:ext uri="{BB962C8B-B14F-4D97-AF65-F5344CB8AC3E}">
        <p14:creationId xmlns:p14="http://schemas.microsoft.com/office/powerpoint/2010/main" val="198972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script for table rename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4" y="1857870"/>
            <a:ext cx="6430272" cy="4286848"/>
          </a:xfrm>
        </p:spPr>
      </p:pic>
    </p:spTree>
    <p:extLst>
      <p:ext uri="{BB962C8B-B14F-4D97-AF65-F5344CB8AC3E}">
        <p14:creationId xmlns:p14="http://schemas.microsoft.com/office/powerpoint/2010/main" val="49103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Based Database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changes made to a database are tracked as they are made.</a:t>
            </a:r>
          </a:p>
          <a:p>
            <a:r>
              <a:rPr lang="en-US" dirty="0"/>
              <a:t>Changes are ordered and executed in the same order on downstream environments</a:t>
            </a:r>
          </a:p>
          <a:p>
            <a:r>
              <a:rPr lang="en-US" dirty="0"/>
              <a:t>The actual code a developer executes is replayed in downstream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76970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Based Database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The exact code is executed in all environments, ensuring repeatability and reliability.</a:t>
            </a:r>
          </a:p>
          <a:p>
            <a:pPr lvl="1"/>
            <a:r>
              <a:rPr lang="en-US" dirty="0"/>
              <a:t>Any version of a database can be upgraded to any other version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Changes need to be tracked</a:t>
            </a:r>
          </a:p>
          <a:p>
            <a:pPr lvl="1"/>
            <a:r>
              <a:rPr lang="en-US" dirty="0"/>
              <a:t>Ordering is important and merging branches of development can be complex</a:t>
            </a:r>
          </a:p>
        </p:txBody>
      </p:sp>
    </p:spTree>
    <p:extLst>
      <p:ext uri="{BB962C8B-B14F-4D97-AF65-F5344CB8AC3E}">
        <p14:creationId xmlns:p14="http://schemas.microsoft.com/office/powerpoint/2010/main" val="123333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State v Migrations</vt:lpstr>
      <vt:lpstr>State Based Database Development</vt:lpstr>
      <vt:lpstr>PowerPoint Presentation</vt:lpstr>
      <vt:lpstr>State Based Database Development</vt:lpstr>
      <vt:lpstr>Generated script for table rename</vt:lpstr>
      <vt:lpstr>Migration Based Database Development</vt:lpstr>
      <vt:lpstr>Migration Based Database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Jones</dc:creator>
  <cp:lastModifiedBy>Steve Jones</cp:lastModifiedBy>
  <cp:revision>4</cp:revision>
  <dcterms:created xsi:type="dcterms:W3CDTF">2017-02-18T20:14:53Z</dcterms:created>
  <dcterms:modified xsi:type="dcterms:W3CDTF">2017-03-11T20:57:08Z</dcterms:modified>
</cp:coreProperties>
</file>