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0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6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DA949-75C4-4C85-A1AD-5C84DB14E962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5CB4-1B34-4281-900E-13731718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Database Code into a VCS</a:t>
            </a:r>
          </a:p>
        </p:txBody>
      </p:sp>
    </p:spTree>
    <p:extLst>
      <p:ext uri="{BB962C8B-B14F-4D97-AF65-F5344CB8AC3E}">
        <p14:creationId xmlns:p14="http://schemas.microsoft.com/office/powerpoint/2010/main" val="112079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08" y="1385787"/>
            <a:ext cx="6789135" cy="4351338"/>
          </a:xfrm>
        </p:spPr>
      </p:pic>
    </p:spTree>
    <p:extLst>
      <p:ext uri="{BB962C8B-B14F-4D97-AF65-F5344CB8AC3E}">
        <p14:creationId xmlns:p14="http://schemas.microsoft.com/office/powerpoint/2010/main" val="25328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46" y="502583"/>
            <a:ext cx="10058400" cy="562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8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" y="666750"/>
            <a:ext cx="10058400" cy="53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98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691640"/>
            <a:ext cx="65913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Getting Database Code into a VCS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Database Code into a VCS</dc:title>
  <dc:creator>Steve Jones</dc:creator>
  <cp:lastModifiedBy>Steve Jones</cp:lastModifiedBy>
  <cp:revision>4</cp:revision>
  <dcterms:created xsi:type="dcterms:W3CDTF">2017-02-23T19:22:51Z</dcterms:created>
  <dcterms:modified xsi:type="dcterms:W3CDTF">2017-02-23T19:41:47Z</dcterms:modified>
</cp:coreProperties>
</file>