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2" r:id="rId5"/>
    <p:sldId id="269" r:id="rId6"/>
    <p:sldId id="257" r:id="rId7"/>
    <p:sldId id="258" r:id="rId8"/>
    <p:sldId id="260" r:id="rId9"/>
    <p:sldId id="259" r:id="rId10"/>
    <p:sldId id="263" r:id="rId11"/>
    <p:sldId id="270" r:id="rId12"/>
    <p:sldId id="271" r:id="rId13"/>
    <p:sldId id="264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odeguard.com/" TargetMode="External"/><Relationship Id="rId2" Type="http://schemas.openxmlformats.org/officeDocument/2006/relationships/hyperlink" Target="http://sqlcop.lessthand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bitsoft.com/products/sqlenligh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,%20Title" TargetMode="External"/><Relationship Id="rId2" Type="http://schemas.openxmlformats.org/officeDocument/2006/relationships/hyperlink" Target="https://msdn.microsoft.com/en-us/library/jj851200(VS.103)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Database Code into a VCS</a:t>
            </a:r>
          </a:p>
        </p:txBody>
      </p:sp>
    </p:spTree>
    <p:extLst>
      <p:ext uri="{BB962C8B-B14F-4D97-AF65-F5344CB8AC3E}">
        <p14:creationId xmlns:p14="http://schemas.microsoft.com/office/powerpoint/2010/main" val="112079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2.3 – What is CI?</a:t>
            </a:r>
          </a:p>
        </p:txBody>
      </p:sp>
    </p:spTree>
    <p:extLst>
      <p:ext uri="{BB962C8B-B14F-4D97-AF65-F5344CB8AC3E}">
        <p14:creationId xmlns:p14="http://schemas.microsoft.com/office/powerpoint/2010/main" val="381031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err="1"/>
              <a:t>Integation</a:t>
            </a:r>
            <a:r>
              <a:rPr lang="en-US" dirty="0"/>
              <a:t> (CI) typically involves</a:t>
            </a:r>
          </a:p>
          <a:p>
            <a:pPr lvl="1"/>
            <a:r>
              <a:rPr lang="en-US" dirty="0"/>
              <a:t>Trigger based on a commit to source control</a:t>
            </a:r>
          </a:p>
          <a:p>
            <a:pPr lvl="1"/>
            <a:r>
              <a:rPr lang="en-US" dirty="0"/>
              <a:t>Automatically compiling all code (build)</a:t>
            </a:r>
          </a:p>
          <a:p>
            <a:pPr lvl="1"/>
            <a:r>
              <a:rPr lang="en-US" dirty="0"/>
              <a:t>Executing automated tests</a:t>
            </a:r>
          </a:p>
          <a:p>
            <a:pPr lvl="1"/>
            <a:r>
              <a:rPr lang="en-US" dirty="0"/>
              <a:t>Publish a release candidate of the compiled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state based database development</a:t>
            </a:r>
          </a:p>
          <a:p>
            <a:pPr lvl="1"/>
            <a:r>
              <a:rPr lang="en-US" dirty="0"/>
              <a:t>Trigger based on code commit to source control</a:t>
            </a:r>
          </a:p>
          <a:p>
            <a:pPr lvl="1"/>
            <a:r>
              <a:rPr lang="en-US" dirty="0"/>
              <a:t>Recompile all code on a database (build)</a:t>
            </a:r>
          </a:p>
          <a:p>
            <a:pPr lvl="1"/>
            <a:r>
              <a:rPr lang="en-US" dirty="0"/>
              <a:t>Run automated tests</a:t>
            </a:r>
          </a:p>
          <a:p>
            <a:pPr lvl="1"/>
            <a:r>
              <a:rPr lang="en-US" dirty="0"/>
              <a:t>Publish a package containing the current versions of all code</a:t>
            </a:r>
          </a:p>
          <a:p>
            <a:r>
              <a:rPr lang="en-US" dirty="0"/>
              <a:t>For migration based development</a:t>
            </a:r>
          </a:p>
          <a:p>
            <a:pPr lvl="1"/>
            <a:r>
              <a:rPr lang="en-US" dirty="0"/>
              <a:t>Run a project build to validate all scripts</a:t>
            </a:r>
          </a:p>
          <a:p>
            <a:pPr lvl="1"/>
            <a:r>
              <a:rPr lang="en-US" dirty="0"/>
              <a:t>Run automated tests</a:t>
            </a:r>
          </a:p>
          <a:p>
            <a:pPr lvl="1"/>
            <a:r>
              <a:rPr lang="en-US" dirty="0"/>
              <a:t>Publish a package containing the upgrade scripts needed for the target database (or all migration scripts).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2.4 – 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26465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Database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and Static Code Analysis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Functional Testing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57577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and Static Code Analysis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tests to ensure that code is consistent.</a:t>
            </a:r>
          </a:p>
          <a:p>
            <a:r>
              <a:rPr lang="en-US" dirty="0"/>
              <a:t>Can include naming, DRI, index requirements, poor programming patterns and more. </a:t>
            </a:r>
          </a:p>
          <a:p>
            <a:r>
              <a:rPr lang="en-US" dirty="0"/>
              <a:t>Testing Tools</a:t>
            </a:r>
          </a:p>
          <a:p>
            <a:pPr lvl="1"/>
            <a:r>
              <a:rPr lang="en-US" dirty="0"/>
              <a:t>SQL Cop -  </a:t>
            </a:r>
            <a:r>
              <a:rPr lang="en-US" dirty="0">
                <a:hlinkClick r:id="rId2"/>
              </a:rPr>
              <a:t>http://sqlcop.lessthandot.com/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 Code Guard - </a:t>
            </a:r>
            <a:r>
              <a:rPr lang="en-US" dirty="0">
                <a:hlinkClick r:id="rId3"/>
              </a:rPr>
              <a:t>https://sqlcodeguard.com/</a:t>
            </a:r>
            <a:endParaRPr lang="en-US" dirty="0"/>
          </a:p>
          <a:p>
            <a:pPr lvl="1"/>
            <a:r>
              <a:rPr lang="en-US" dirty="0"/>
              <a:t>SQL </a:t>
            </a:r>
            <a:r>
              <a:rPr lang="en-US" dirty="0" err="1"/>
              <a:t>Enlight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http://www.ubitsoft.com/products/sqlenlight/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32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are designed to test individual sections of code.</a:t>
            </a:r>
          </a:p>
          <a:p>
            <a:r>
              <a:rPr lang="en-US" dirty="0"/>
              <a:t>Test stored procedures, functions, and assemblies in isolation.</a:t>
            </a:r>
          </a:p>
          <a:p>
            <a:r>
              <a:rPr lang="en-US" dirty="0"/>
              <a:t>Data is always consistent in a unit test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>
                <a:hlinkClick r:id="rId2"/>
              </a:rPr>
              <a:t>Microsoft Unit Testing</a:t>
            </a:r>
            <a:endParaRPr lang="en-US" dirty="0"/>
          </a:p>
          <a:p>
            <a:pPr lvl="1"/>
            <a:r>
              <a:rPr lang="en-US" dirty="0" err="1">
                <a:hlinkClick r:id="rId3" action="ppaction://hlinkfile"/>
              </a:rPr>
              <a:t>tSQLt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5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Tests</a:t>
            </a:r>
          </a:p>
          <a:p>
            <a:pPr lvl="1"/>
            <a:r>
              <a:rPr lang="en-US" dirty="0"/>
              <a:t>Tests multiple sets of code as one unit, i.e. a stored procedure that calls a function and updates a table.</a:t>
            </a:r>
          </a:p>
          <a:p>
            <a:pPr lvl="1"/>
            <a:r>
              <a:rPr lang="en-US" dirty="0"/>
              <a:t>May include application code test that affect the database</a:t>
            </a:r>
          </a:p>
          <a:p>
            <a:r>
              <a:rPr lang="en-US" dirty="0"/>
              <a:t>Performance (Load) Tests</a:t>
            </a:r>
          </a:p>
          <a:p>
            <a:pPr lvl="1"/>
            <a:r>
              <a:rPr lang="en-US" dirty="0"/>
              <a:t>Need production sized (or larger) data sets</a:t>
            </a:r>
          </a:p>
          <a:p>
            <a:pPr lvl="1"/>
            <a:r>
              <a:rPr lang="en-US" dirty="0"/>
              <a:t>Should simulate a production (or larger) workload</a:t>
            </a:r>
          </a:p>
          <a:p>
            <a:pPr lvl="1"/>
            <a:r>
              <a:rPr lang="en-US" dirty="0"/>
              <a:t>Maybe run less frequently</a:t>
            </a:r>
          </a:p>
          <a:p>
            <a:r>
              <a:rPr lang="en-US" dirty="0"/>
              <a:t>Security Tests</a:t>
            </a:r>
          </a:p>
          <a:p>
            <a:pPr lvl="1"/>
            <a:r>
              <a:rPr lang="en-US" dirty="0"/>
              <a:t>Ensure access is limited</a:t>
            </a:r>
          </a:p>
          <a:p>
            <a:pPr lvl="1"/>
            <a:r>
              <a:rPr lang="en-US" dirty="0"/>
              <a:t>More complex to write when roles are not used </a:t>
            </a:r>
            <a:r>
              <a:rPr lang="en-US"/>
              <a:t>for assigning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4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2.1 – VCS Challenges</a:t>
            </a:r>
          </a:p>
        </p:txBody>
      </p:sp>
    </p:spTree>
    <p:extLst>
      <p:ext uri="{BB962C8B-B14F-4D97-AF65-F5344CB8AC3E}">
        <p14:creationId xmlns:p14="http://schemas.microsoft.com/office/powerpoint/2010/main" val="91621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 of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SQL Server, the code is never in a file</a:t>
            </a:r>
          </a:p>
          <a:p>
            <a:r>
              <a:rPr lang="en-US" dirty="0"/>
              <a:t>Every object is a separate code</a:t>
            </a:r>
          </a:p>
          <a:p>
            <a:r>
              <a:rPr lang="en-US" dirty="0"/>
              <a:t>Lack of tooling</a:t>
            </a:r>
          </a:p>
        </p:txBody>
      </p:sp>
    </p:spTree>
    <p:extLst>
      <p:ext uri="{BB962C8B-B14F-4D97-AF65-F5344CB8AC3E}">
        <p14:creationId xmlns:p14="http://schemas.microsoft.com/office/powerpoint/2010/main" val="211142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2.2 – Get Code in VCS</a:t>
            </a:r>
          </a:p>
        </p:txBody>
      </p:sp>
    </p:spTree>
    <p:extLst>
      <p:ext uri="{BB962C8B-B14F-4D97-AF65-F5344CB8AC3E}">
        <p14:creationId xmlns:p14="http://schemas.microsoft.com/office/powerpoint/2010/main" val="347126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Tracking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| Open, File | Save (manual tracking)</a:t>
            </a:r>
          </a:p>
          <a:p>
            <a:pPr lvl="1"/>
            <a:r>
              <a:rPr lang="en-US" dirty="0"/>
              <a:t>Cumbersome</a:t>
            </a:r>
          </a:p>
          <a:p>
            <a:pPr lvl="1"/>
            <a:r>
              <a:rPr lang="en-US" dirty="0"/>
              <a:t>Easy to forget</a:t>
            </a:r>
          </a:p>
          <a:p>
            <a:r>
              <a:rPr lang="en-US" dirty="0"/>
              <a:t>Need a file structure</a:t>
            </a:r>
          </a:p>
          <a:p>
            <a:pPr lvl="1"/>
            <a:r>
              <a:rPr lang="en-US" dirty="0"/>
              <a:t>All objects in one folder (SSMS default)</a:t>
            </a:r>
          </a:p>
          <a:p>
            <a:pPr lvl="1"/>
            <a:r>
              <a:rPr lang="en-US" dirty="0"/>
              <a:t>Schema name folder and object type folder</a:t>
            </a:r>
          </a:p>
          <a:p>
            <a:pPr lvl="1"/>
            <a:r>
              <a:rPr lang="en-US" dirty="0"/>
              <a:t>Object type folders, schema in file name.</a:t>
            </a:r>
          </a:p>
          <a:p>
            <a:r>
              <a:rPr lang="en-US" dirty="0"/>
              <a:t>Number the script files for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355397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8" y="1385787"/>
            <a:ext cx="6789135" cy="4351338"/>
          </a:xfrm>
        </p:spPr>
      </p:pic>
    </p:spTree>
    <p:extLst>
      <p:ext uri="{BB962C8B-B14F-4D97-AF65-F5344CB8AC3E}">
        <p14:creationId xmlns:p14="http://schemas.microsoft.com/office/powerpoint/2010/main" val="253281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46" y="502583"/>
            <a:ext cx="10058400" cy="56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666750"/>
            <a:ext cx="10058400" cy="53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691640"/>
            <a:ext cx="65913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Getting Database Code into a VCS</vt:lpstr>
      <vt:lpstr>2.1 – VCS Challenges</vt:lpstr>
      <vt:lpstr>The Challenges of Database Code</vt:lpstr>
      <vt:lpstr>2.2 – Get Code in VCS</vt:lpstr>
      <vt:lpstr>Manually Tracking Database Code</vt:lpstr>
      <vt:lpstr>PowerPoint Presentation</vt:lpstr>
      <vt:lpstr>PowerPoint Presentation</vt:lpstr>
      <vt:lpstr>PowerPoint Presentation</vt:lpstr>
      <vt:lpstr>PowerPoint Presentation</vt:lpstr>
      <vt:lpstr>2.3 – What is CI?</vt:lpstr>
      <vt:lpstr>What is Database Continuous Integration</vt:lpstr>
      <vt:lpstr>What is Database Continuous Integration</vt:lpstr>
      <vt:lpstr>2.4 – Continuous Testing</vt:lpstr>
      <vt:lpstr>Testing in Database Continuous Integration</vt:lpstr>
      <vt:lpstr>Standards and Static Code Analysis Tests</vt:lpstr>
      <vt:lpstr>Unit Tests</vt:lpstr>
      <vt:lpstr>Other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Database Code into a VCS</dc:title>
  <dc:creator>Steve Jones</dc:creator>
  <cp:lastModifiedBy>Steve Jones</cp:lastModifiedBy>
  <cp:revision>9</cp:revision>
  <dcterms:created xsi:type="dcterms:W3CDTF">2017-02-23T19:22:51Z</dcterms:created>
  <dcterms:modified xsi:type="dcterms:W3CDTF">2017-03-18T18:59:03Z</dcterms:modified>
</cp:coreProperties>
</file>