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35A0-D35A-4664-AF05-00DD15FE6AA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for Database DevOps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module, you’ll learn</a:t>
            </a:r>
          </a:p>
          <a:p>
            <a:r>
              <a:rPr lang="en-US" dirty="0"/>
              <a:t>How production data complicates a DevOps process.</a:t>
            </a:r>
          </a:p>
          <a:p>
            <a:r>
              <a:rPr lang="en-US" dirty="0"/>
              <a:t>The three different types of data that we deal with in software development.</a:t>
            </a:r>
          </a:p>
          <a:p>
            <a:r>
              <a:rPr lang="en-US" dirty="0"/>
              <a:t>How dependencies between databases can cause issues.</a:t>
            </a:r>
          </a:p>
          <a:p>
            <a:r>
              <a:rPr lang="en-US" dirty="0"/>
              <a:t>What database drift is and why this is an issue?</a:t>
            </a:r>
          </a:p>
          <a:p>
            <a:r>
              <a:rPr lang="en-US" dirty="0"/>
              <a:t>The challenges of backwards </a:t>
            </a:r>
            <a:r>
              <a:rPr lang="en-US" dirty="0" err="1"/>
              <a:t>recoverablity</a:t>
            </a:r>
            <a:r>
              <a:rPr lang="en-US" dirty="0"/>
              <a:t>.</a:t>
            </a:r>
          </a:p>
          <a:p>
            <a:r>
              <a:rPr lang="en-US" dirty="0"/>
              <a:t>The challenges of rollback from deployment with a database.</a:t>
            </a:r>
          </a:p>
        </p:txBody>
      </p:sp>
    </p:spTree>
    <p:extLst>
      <p:ext uri="{BB962C8B-B14F-4D97-AF65-F5344CB8AC3E}">
        <p14:creationId xmlns:p14="http://schemas.microsoft.com/office/powerpoint/2010/main" val="99821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Challenges for Database DevOps </vt:lpstr>
      <vt:lpstr>Overview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for Database DevOps </dc:title>
  <dc:creator>Steve Jones</dc:creator>
  <cp:lastModifiedBy>Steve Jones</cp:lastModifiedBy>
  <cp:revision>1</cp:revision>
  <dcterms:created xsi:type="dcterms:W3CDTF">2017-01-30T23:26:39Z</dcterms:created>
  <dcterms:modified xsi:type="dcterms:W3CDTF">2017-01-30T23:29:35Z</dcterms:modified>
</cp:coreProperties>
</file>