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68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16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8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5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6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8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4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067D2-9935-4FDD-AB8D-0FD454C1509E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88CAB-6B1C-4961-8197-3A1D71C38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8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v Migrations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6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Frameworks</a:t>
            </a:r>
          </a:p>
          <a:p>
            <a:r>
              <a:rPr lang="en-US" dirty="0"/>
              <a:t>State-based database development</a:t>
            </a:r>
          </a:p>
          <a:p>
            <a:r>
              <a:rPr lang="en-US" dirty="0"/>
              <a:t>Migration-based  database development</a:t>
            </a:r>
          </a:p>
        </p:txBody>
      </p:sp>
    </p:spTree>
    <p:extLst>
      <p:ext uri="{BB962C8B-B14F-4D97-AF65-F5344CB8AC3E}">
        <p14:creationId xmlns:p14="http://schemas.microsoft.com/office/powerpoint/2010/main" val="274254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6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State v Migrations</vt:lpstr>
      <vt:lpstr>Types of Database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v Migrations</dc:title>
  <dc:creator>Steve Jones</dc:creator>
  <cp:lastModifiedBy>Steve Jones</cp:lastModifiedBy>
  <cp:revision>2</cp:revision>
  <dcterms:created xsi:type="dcterms:W3CDTF">2017-01-30T23:29:55Z</dcterms:created>
  <dcterms:modified xsi:type="dcterms:W3CDTF">2017-01-30T23:54:01Z</dcterms:modified>
</cp:coreProperties>
</file>