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1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5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3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4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459C-D6F5-409C-BF5B-D2B43DC81C6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4459C-D6F5-409C-BF5B-D2B43DC81C6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BBBB2-B31C-4FFC-BFA1-54C485B61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9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Release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3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Causes Fewer Releases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03241" y="5915608"/>
            <a:ext cx="7343192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8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Database Release Management</vt:lpstr>
      <vt:lpstr>Fear Causes Fewer Releases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Release Management</dc:title>
  <dc:creator>Steve Jones</dc:creator>
  <cp:lastModifiedBy>Steve Jones</cp:lastModifiedBy>
  <cp:revision>3</cp:revision>
  <dcterms:created xsi:type="dcterms:W3CDTF">2017-03-02T21:25:15Z</dcterms:created>
  <dcterms:modified xsi:type="dcterms:W3CDTF">2017-03-03T05:34:49Z</dcterms:modified>
</cp:coreProperties>
</file>