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C3B0-0649-4DE6-91B6-F9C19F6AC2EF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" y="0"/>
            <a:ext cx="11437749" cy="6806680"/>
          </a:xfrm>
        </p:spPr>
      </p:pic>
    </p:spTree>
    <p:extLst>
      <p:ext uri="{BB962C8B-B14F-4D97-AF65-F5344CB8AC3E}">
        <p14:creationId xmlns:p14="http://schemas.microsoft.com/office/powerpoint/2010/main" val="21339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script for table rename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857870"/>
            <a:ext cx="6430272" cy="4286848"/>
          </a:xfrm>
        </p:spPr>
      </p:pic>
    </p:spTree>
    <p:extLst>
      <p:ext uri="{BB962C8B-B14F-4D97-AF65-F5344CB8AC3E}">
        <p14:creationId xmlns:p14="http://schemas.microsoft.com/office/powerpoint/2010/main" val="49103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Generated script for table rename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Jones</dc:creator>
  <cp:lastModifiedBy>Steve Jones</cp:lastModifiedBy>
  <cp:revision>1</cp:revision>
  <dcterms:created xsi:type="dcterms:W3CDTF">2017-02-18T20:14:53Z</dcterms:created>
  <dcterms:modified xsi:type="dcterms:W3CDTF">2017-02-18T20:20:57Z</dcterms:modified>
</cp:coreProperties>
</file>