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13" autoAdjust="0"/>
  </p:normalViewPr>
  <p:slideViewPr>
    <p:cSldViewPr snapToGrid="0">
      <p:cViewPr varScale="1">
        <p:scale>
          <a:sx n="51" d="100"/>
          <a:sy n="51" d="100"/>
        </p:scale>
        <p:origin x="12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2822-2C9D-4185-9041-FF2754FD057B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D074E-609A-4698-9672-A1E23FEB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ECA0-9BE0-424F-B302-B69C667DF220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DevOps</a:t>
            </a:r>
          </a:p>
        </p:txBody>
      </p:sp>
    </p:spTree>
    <p:extLst>
      <p:ext uri="{BB962C8B-B14F-4D97-AF65-F5344CB8AC3E}">
        <p14:creationId xmlns:p14="http://schemas.microsoft.com/office/powerpoint/2010/main" val="38574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34574" y="2745757"/>
            <a:ext cx="5298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34572" y="3679724"/>
            <a:ext cx="5947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4572" y="4590938"/>
            <a:ext cx="474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0301" y="696291"/>
            <a:ext cx="7080699" cy="148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SQLServerCentral Founder</a:t>
            </a:r>
          </a:p>
          <a:p>
            <a:r>
              <a:rPr lang="en-US" sz="2667" b="1" dirty="0" err="1">
                <a:solidFill>
                  <a:srgbClr val="CC0000"/>
                </a:solidFill>
                <a:latin typeface="Arial"/>
                <a:cs typeface="Arial"/>
              </a:rPr>
              <a:t>Redgate</a:t>
            </a:r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 Software Evangelist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02" y="2785699"/>
            <a:ext cx="579705" cy="6376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02" y="3806721"/>
            <a:ext cx="617980" cy="505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399" y="4641736"/>
            <a:ext cx="673123" cy="61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99" y="5485533"/>
            <a:ext cx="661235" cy="661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4574" y="5485534"/>
            <a:ext cx="400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71" y="5268046"/>
            <a:ext cx="2014815" cy="711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8" y="5032217"/>
            <a:ext cx="2922244" cy="1034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90" y="1871203"/>
            <a:ext cx="190476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DevOps and database challenges</a:t>
            </a:r>
          </a:p>
          <a:p>
            <a:r>
              <a:rPr lang="en-US" dirty="0"/>
              <a:t>Including your database in development practices</a:t>
            </a:r>
          </a:p>
          <a:p>
            <a:r>
              <a:rPr lang="en-US" dirty="0"/>
              <a:t>Release Management and the database</a:t>
            </a:r>
          </a:p>
          <a:p>
            <a:r>
              <a:rPr lang="en-US" dirty="0"/>
              <a:t>Advanced database DevOps topics</a:t>
            </a:r>
          </a:p>
        </p:txBody>
      </p:sp>
    </p:spTree>
    <p:extLst>
      <p:ext uri="{BB962C8B-B14F-4D97-AF65-F5344CB8AC3E}">
        <p14:creationId xmlns:p14="http://schemas.microsoft.com/office/powerpoint/2010/main" val="38102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course, you will learn how to:</a:t>
            </a:r>
          </a:p>
          <a:p>
            <a:pPr lvl="1"/>
            <a:r>
              <a:rPr lang="en-US" dirty="0"/>
              <a:t>Define DevOps</a:t>
            </a:r>
          </a:p>
          <a:p>
            <a:pPr lvl="1"/>
            <a:r>
              <a:rPr lang="en-US" dirty="0"/>
              <a:t>Identify the challenges of database DevOps</a:t>
            </a:r>
          </a:p>
          <a:p>
            <a:pPr lvl="1"/>
            <a:r>
              <a:rPr lang="en-US" dirty="0"/>
              <a:t>Include your database code alongside other application code in source control</a:t>
            </a:r>
          </a:p>
          <a:p>
            <a:pPr lvl="1"/>
            <a:r>
              <a:rPr lang="en-US" dirty="0"/>
              <a:t>Set up a Continuous Integration (CI) platform for your database code.</a:t>
            </a:r>
          </a:p>
          <a:p>
            <a:pPr lvl="1"/>
            <a:r>
              <a:rPr lang="en-US" dirty="0"/>
              <a:t>Write and include automated unit tests for your database code.</a:t>
            </a:r>
          </a:p>
          <a:p>
            <a:pPr lvl="1"/>
            <a:r>
              <a:rPr lang="en-US" dirty="0"/>
              <a:t>Develop an automated release process that deploys database changes</a:t>
            </a:r>
          </a:p>
          <a:p>
            <a:pPr lvl="1"/>
            <a:r>
              <a:rPr lang="en-US" dirty="0"/>
              <a:t>Understand the use of branching and merging for database code</a:t>
            </a:r>
          </a:p>
          <a:p>
            <a:pPr lvl="1"/>
            <a:r>
              <a:rPr lang="en-US" dirty="0"/>
              <a:t>Instrument and monitor the database after deployment</a:t>
            </a:r>
          </a:p>
        </p:txBody>
      </p:sp>
    </p:spTree>
    <p:extLst>
      <p:ext uri="{BB962C8B-B14F-4D97-AF65-F5344CB8AC3E}">
        <p14:creationId xmlns:p14="http://schemas.microsoft.com/office/powerpoint/2010/main" val="13153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121</Words>
  <Application>Microsoft Office PowerPoint</Application>
  <PresentationFormat>Widescreen</PresentationFormat>
  <Paragraphs>24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Microsoft Sans Serif</vt:lpstr>
      <vt:lpstr>Office Theme</vt:lpstr>
      <vt:lpstr>Database DevOps</vt:lpstr>
      <vt:lpstr>PowerPoint Presentation</vt:lpstr>
      <vt:lpstr>Course Agenda</vt:lpstr>
      <vt:lpstr>Course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Steve Jones</dc:creator>
  <cp:lastModifiedBy>Steve Jones</cp:lastModifiedBy>
  <cp:revision>40</cp:revision>
  <dcterms:created xsi:type="dcterms:W3CDTF">2017-01-19T00:17:42Z</dcterms:created>
  <dcterms:modified xsi:type="dcterms:W3CDTF">2017-04-06T15:14:25Z</dcterms:modified>
</cp:coreProperties>
</file>