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ECA0-9BE0-424F-B302-B69C667DF22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evOps%20is%20the%20union%20of%20people,%20process,%20and%20products%20to%20enable%20continuous%20delivery%20of%20value%20to%20our%20end%20users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trevolution.com/the-three-ways-principles-underpinning-devops/first-way-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85740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50" y="13500"/>
            <a:ext cx="6858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350" y="267502"/>
            <a:ext cx="6350000" cy="635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926" y="244351"/>
            <a:ext cx="6350000" cy="635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000" y="219274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course, you will learn how to:</a:t>
            </a:r>
          </a:p>
          <a:p>
            <a:pPr lvl="1"/>
            <a:r>
              <a:rPr lang="en-US" dirty="0"/>
              <a:t>Define DevOps</a:t>
            </a:r>
          </a:p>
          <a:p>
            <a:pPr lvl="1"/>
            <a:r>
              <a:rPr lang="en-US" dirty="0"/>
              <a:t>Identify the challenges of database DevOps</a:t>
            </a:r>
          </a:p>
          <a:p>
            <a:pPr lvl="1"/>
            <a:r>
              <a:rPr lang="en-US" dirty="0"/>
              <a:t>Include your database code alongside other application code in source control</a:t>
            </a:r>
          </a:p>
          <a:p>
            <a:pPr lvl="1"/>
            <a:r>
              <a:rPr lang="en-US" dirty="0"/>
              <a:t>Setup a Continuous Integration (CI) platform for your database code.</a:t>
            </a:r>
          </a:p>
          <a:p>
            <a:pPr lvl="1"/>
            <a:r>
              <a:rPr lang="en-US" dirty="0"/>
              <a:t>Write and include automated unit tests for your database code.</a:t>
            </a:r>
          </a:p>
          <a:p>
            <a:pPr lvl="1"/>
            <a:r>
              <a:rPr lang="en-US" dirty="0"/>
              <a:t>Develop an automated release process that deploys database changes</a:t>
            </a:r>
          </a:p>
        </p:txBody>
      </p:sp>
    </p:spTree>
    <p:extLst>
      <p:ext uri="{BB962C8B-B14F-4D97-AF65-F5344CB8AC3E}">
        <p14:creationId xmlns:p14="http://schemas.microsoft.com/office/powerpoint/2010/main" val="1315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consists of</a:t>
            </a:r>
          </a:p>
          <a:p>
            <a:pPr lvl="1"/>
            <a:r>
              <a:rPr lang="en-US" dirty="0"/>
              <a:t>Lectures and videos of course material</a:t>
            </a:r>
          </a:p>
          <a:p>
            <a:pPr lvl="1"/>
            <a:r>
              <a:rPr lang="en-US" dirty="0"/>
              <a:t>Assessment questions after each section</a:t>
            </a:r>
          </a:p>
          <a:p>
            <a:pPr lvl="1"/>
            <a:r>
              <a:rPr lang="en-US" dirty="0"/>
              <a:t>Hands on labs for you to </a:t>
            </a:r>
            <a:r>
              <a:rPr lang="en-US"/>
              <a:t>practice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7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“DevOps is the union of people, process, and products to enable continuous delivery of value to our end users.”</a:t>
            </a:r>
          </a:p>
          <a:p>
            <a:pPr algn="r">
              <a:buFontTx/>
              <a:buChar char="-"/>
            </a:pPr>
            <a:r>
              <a:rPr lang="en-US" i="1" dirty="0"/>
              <a:t>Donovan Brown</a:t>
            </a:r>
          </a:p>
          <a:p>
            <a:pPr marL="0" indent="0" algn="r">
              <a:buNone/>
            </a:pPr>
            <a:r>
              <a:rPr lang="en-US" i="1" dirty="0"/>
              <a:t>Microsoft Principal DevOps PM</a:t>
            </a:r>
          </a:p>
          <a:p>
            <a:pPr marL="0" indent="0" algn="r">
              <a:buNone/>
            </a:pPr>
            <a:r>
              <a:rPr lang="en-US" sz="1800" dirty="0"/>
              <a:t>From </a:t>
            </a:r>
            <a:r>
              <a:rPr lang="en-US" sz="1800" dirty="0">
                <a:hlinkClick r:id="rId2" action="ppaction://hlinkfile"/>
              </a:rPr>
              <a:t>http://donovanbrown.com/post/what-is-devops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900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“It is very important to realize that DevOps is not a product.  You cannot buy DevOps and install it.  DevOps is not just automation or infrastructure as code.  DevOps is people following a process enabled by products to deliver value to our end users.”</a:t>
            </a:r>
          </a:p>
          <a:p>
            <a:pPr marL="0" indent="0" algn="r">
              <a:buNone/>
            </a:pPr>
            <a:r>
              <a:rPr lang="en-US" dirty="0"/>
              <a:t>- Donovan Brown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1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Kim of The Phoenix Project and The DevOps Handbook, lists three core principles of DevOps</a:t>
            </a:r>
          </a:p>
          <a:p>
            <a:pPr lvl="1"/>
            <a:r>
              <a:rPr lang="en-US" dirty="0"/>
              <a:t>Systems Thinking</a:t>
            </a:r>
          </a:p>
          <a:p>
            <a:pPr lvl="1"/>
            <a:r>
              <a:rPr lang="en-US" dirty="0"/>
              <a:t>Feedback Loops</a:t>
            </a:r>
          </a:p>
          <a:p>
            <a:pPr lvl="1"/>
            <a:r>
              <a:rPr lang="en-US" dirty="0"/>
              <a:t>Culture of Continuous Learning and Experimentation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6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trevolution.com/wp-content/uploads/2012/08/first-way2-400x191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4217" y="1123527"/>
            <a:ext cx="964356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1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itrevolution.com/wp-content/uploads/2012/08/second-way1-400x2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31258" y="1123527"/>
            <a:ext cx="8729478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8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itrevolution.com/wp-content/uploads/2012/08/third-way-400x22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4569" y="1123527"/>
            <a:ext cx="8222857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39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178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Database DevOps</vt:lpstr>
      <vt:lpstr>Course Overview</vt:lpstr>
      <vt:lpstr>Course Structure</vt:lpstr>
      <vt:lpstr>What is DevOps?</vt:lpstr>
      <vt:lpstr>What is DevOps?</vt:lpstr>
      <vt:lpstr>The Three Ways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DevOps</dc:title>
  <dc:creator>Steve Jones</dc:creator>
  <cp:lastModifiedBy>Steve Jones</cp:lastModifiedBy>
  <cp:revision>12</cp:revision>
  <dcterms:created xsi:type="dcterms:W3CDTF">2017-01-19T00:17:42Z</dcterms:created>
  <dcterms:modified xsi:type="dcterms:W3CDTF">2017-03-14T20:25:21Z</dcterms:modified>
</cp:coreProperties>
</file>