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542EE-551B-1C42-B307-F6041C50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05234-2665-6CF7-E4CA-6A5C77865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71EA3-3675-1C6E-AAFC-FAFDACF3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E6400-B38C-A243-909F-D1EE3B43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012BE-7E95-72C6-8CBC-FF56D13A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7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5289-7407-F4DA-3D7F-03457CB7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97974-B189-0DF7-1CE7-098571D71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FC9A5-12E7-B544-7A71-D0375F07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8340-3788-48A0-2790-10D78605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7C672-177A-4D85-DBA9-3918B10C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94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3A7D6A-DA3A-EAEA-DB02-C70967AEA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B5BA3-9925-2BCF-0413-3645B31F4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F44F-12EA-C0AE-B0A1-F7012A1A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304C8-005E-69F9-72D5-E12ABA9D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4DFB8-428F-F6E8-B100-9B721B15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23865-906C-53E8-7AAD-4207F9F8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83429-5B41-A6CB-68AD-982B8A89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CED30-3BB1-124F-EDF2-9F72B106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0E9E7-052E-9B9A-8A02-E88E8ACF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731BA-CC4A-BE14-9112-119F521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D394-0E58-BE10-3FA5-2CAAC6FB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C4695-CFA8-69E2-806F-03F72892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E2CB3-D9FB-BC2F-E958-3ACF8906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453A6-21C8-4D7B-CDDD-3D11C718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1A76D-AA6F-1B7C-22BE-83ABD454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7B3C3-442F-F444-2EAA-294451EC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C6986-5B44-5E97-FAF5-B71D12A4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A458E5-5F78-2D5E-8524-2D287AC4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A8FA7-363A-51F5-7479-2C73A8B0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CE404-CADE-6135-FE63-2F009601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778C1E-47B3-68C1-3901-5872B7B8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CB087-187B-4DC3-C22B-A36AD03E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D2480-9BC5-E47C-87E0-22D97295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40BDF-FE58-4349-A730-1E0CA113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1D8E95-6815-F3DB-8C21-1AB54ECE8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8087BB-D02E-C3CE-4739-1B52AC5A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D18AF1-0B76-FD1F-2288-D6041A93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42EF8-5663-A963-0C53-EE6C33AB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B6B6A-624A-03EC-B365-0AD52C0E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3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0469-98D2-EAD3-12EF-8D6FDBFA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428856-D6DE-B4EE-C444-B7AC26AC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69B717-F4EB-4B12-A283-3E84F9A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86D022-7C7D-E649-53E4-D0830B35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6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EF31B8-F41D-26A1-B977-B3568AF8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C54BD3-62F9-EBB9-9189-44260121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EB747-B705-34C7-8865-F11525AB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5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A59E1-5BB1-7052-93D3-DF18BDB2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D084A-DF51-E5C6-2B1F-9BC4F0AA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5879E-850D-02F2-F3D2-3FF5EE544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A6E2B-1869-BF65-1240-A21828EB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2B7B27-6503-2B36-682E-4B82E952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895CC-AD24-E9B6-D307-5AC6B0E2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5A8D7-C984-448D-255E-2B066573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AD849F-418C-31E9-8C46-59EA1875E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8680EE-DE69-2B33-60F0-930065903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A4C27-E512-4C4D-69E9-D6922A1A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48F91-4FD7-75EE-7E4D-F313FC31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E2C76-7873-72CF-3E3A-78C117BE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0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CCDA64-0D2D-02BA-3AAF-CF79E55B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A083B-8099-1635-E9C8-4B75AA87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EBEDD-D21F-6F6E-007B-13E884E2A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5CD7-21DC-4362-BC27-E581CCC5FDB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E441C-5587-6263-AE58-EDDF327B3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4D863-AFA1-125F-3EA0-66BF3C657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C4EB-3CA9-4536-8CDF-DC38CF57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3337DBF7-5C73-4D33-B3F4-19B050D1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456327"/>
            <a:ext cx="10629900" cy="59436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243955-6845-602C-73BA-E87858F3E634}"/>
              </a:ext>
            </a:extLst>
          </p:cNvPr>
          <p:cNvCxnSpPr/>
          <p:nvPr/>
        </p:nvCxnSpPr>
        <p:spPr>
          <a:xfrm>
            <a:off x="7094305" y="1017141"/>
            <a:ext cx="1243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8713D6-7E24-12EB-D12C-401E26A0A499}"/>
              </a:ext>
            </a:extLst>
          </p:cNvPr>
          <p:cNvCxnSpPr/>
          <p:nvPr/>
        </p:nvCxnSpPr>
        <p:spPr>
          <a:xfrm flipH="1">
            <a:off x="3955551" y="1407154"/>
            <a:ext cx="1006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F8C8B5-8452-A037-2C4E-4C4DF348FE15}"/>
              </a:ext>
            </a:extLst>
          </p:cNvPr>
          <p:cNvCxnSpPr/>
          <p:nvPr/>
        </p:nvCxnSpPr>
        <p:spPr>
          <a:xfrm>
            <a:off x="7094305" y="5291191"/>
            <a:ext cx="83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1F311C-0C67-7D9F-0674-13FDA5DFDE43}"/>
              </a:ext>
            </a:extLst>
          </p:cNvPr>
          <p:cNvCxnSpPr/>
          <p:nvPr/>
        </p:nvCxnSpPr>
        <p:spPr>
          <a:xfrm>
            <a:off x="7094305" y="5640781"/>
            <a:ext cx="1130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161A74-5A95-46A9-B416-6D306D075EFA}"/>
              </a:ext>
            </a:extLst>
          </p:cNvPr>
          <p:cNvSpPr txBox="1"/>
          <p:nvPr/>
        </p:nvSpPr>
        <p:spPr>
          <a:xfrm>
            <a:off x="8416243" y="416976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个人页面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BCE981-5DEF-B43F-A50D-6ACC97F2076C}"/>
              </a:ext>
            </a:extLst>
          </p:cNvPr>
          <p:cNvSpPr txBox="1"/>
          <p:nvPr/>
        </p:nvSpPr>
        <p:spPr>
          <a:xfrm flipH="1">
            <a:off x="7926512" y="5127681"/>
            <a:ext cx="239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获取当前位置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FA55E1-ED1B-5DC3-8F5B-D3B2F3C43C30}"/>
              </a:ext>
            </a:extLst>
          </p:cNvPr>
          <p:cNvSpPr txBox="1"/>
          <p:nvPr/>
        </p:nvSpPr>
        <p:spPr>
          <a:xfrm>
            <a:off x="8317959" y="5499209"/>
            <a:ext cx="2003461" cy="37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投放胶囊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9A0C9C-E5CC-DB9A-3281-1932C86199A3}"/>
              </a:ext>
            </a:extLst>
          </p:cNvPr>
          <p:cNvSpPr txBox="1"/>
          <p:nvPr/>
        </p:nvSpPr>
        <p:spPr>
          <a:xfrm>
            <a:off x="3563938" y="529991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搜索位置信息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750790-9E00-3627-9109-BEFF47584294}"/>
              </a:ext>
            </a:extLst>
          </p:cNvPr>
          <p:cNvCxnSpPr>
            <a:cxnSpLocks/>
          </p:cNvCxnSpPr>
          <p:nvPr/>
        </p:nvCxnSpPr>
        <p:spPr>
          <a:xfrm flipV="1">
            <a:off x="6096000" y="3469224"/>
            <a:ext cx="1702085" cy="23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0C0010A-4F39-927E-E12B-A2061E90D5DC}"/>
              </a:ext>
            </a:extLst>
          </p:cNvPr>
          <p:cNvSpPr txBox="1"/>
          <p:nvPr/>
        </p:nvSpPr>
        <p:spPr>
          <a:xfrm flipH="1">
            <a:off x="7798085" y="3303242"/>
            <a:ext cx="426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图中胶囊，若处于</a:t>
            </a:r>
            <a:r>
              <a:rPr lang="en-US" altLang="zh-CN" dirty="0"/>
              <a:t>200</a:t>
            </a:r>
            <a:r>
              <a:rPr lang="zh-CN" altLang="en-US" dirty="0"/>
              <a:t>米范围内便可拾取</a:t>
            </a:r>
          </a:p>
        </p:txBody>
      </p:sp>
    </p:spTree>
    <p:extLst>
      <p:ext uri="{BB962C8B-B14F-4D97-AF65-F5344CB8AC3E}">
        <p14:creationId xmlns:p14="http://schemas.microsoft.com/office/powerpoint/2010/main" val="269268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B2B63B-5580-8511-6DD8-8852C2F76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0978"/>
            <a:ext cx="10210800" cy="59309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10890A-4B63-DF04-7720-5A761BA0D920}"/>
              </a:ext>
            </a:extLst>
          </p:cNvPr>
          <p:cNvCxnSpPr/>
          <p:nvPr/>
        </p:nvCxnSpPr>
        <p:spPr>
          <a:xfrm>
            <a:off x="6096000" y="2024009"/>
            <a:ext cx="2184971" cy="7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233599-73A8-96A7-792A-174D2229458F}"/>
              </a:ext>
            </a:extLst>
          </p:cNvPr>
          <p:cNvCxnSpPr/>
          <p:nvPr/>
        </p:nvCxnSpPr>
        <p:spPr>
          <a:xfrm flipH="1">
            <a:off x="3708971" y="3158918"/>
            <a:ext cx="1469204" cy="7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662FE5-E54D-49AC-B4A4-F37CFE6E10C4}"/>
              </a:ext>
            </a:extLst>
          </p:cNvPr>
          <p:cNvCxnSpPr/>
          <p:nvPr/>
        </p:nvCxnSpPr>
        <p:spPr>
          <a:xfrm>
            <a:off x="6996701" y="3631914"/>
            <a:ext cx="1284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2FC643-AFB5-A406-9FEE-6F008FB74E87}"/>
              </a:ext>
            </a:extLst>
          </p:cNvPr>
          <p:cNvCxnSpPr/>
          <p:nvPr/>
        </p:nvCxnSpPr>
        <p:spPr>
          <a:xfrm flipH="1">
            <a:off x="3698697" y="4057278"/>
            <a:ext cx="1232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A3E9FD1-950E-3E0F-4AEE-ECFC4B634675}"/>
              </a:ext>
            </a:extLst>
          </p:cNvPr>
          <p:cNvCxnSpPr>
            <a:cxnSpLocks/>
          </p:cNvCxnSpPr>
          <p:nvPr/>
        </p:nvCxnSpPr>
        <p:spPr>
          <a:xfrm>
            <a:off x="6996701" y="4561726"/>
            <a:ext cx="1284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B3034C-FCE4-8DE2-2F39-EFAD3E91C344}"/>
              </a:ext>
            </a:extLst>
          </p:cNvPr>
          <p:cNvCxnSpPr>
            <a:cxnSpLocks/>
          </p:cNvCxnSpPr>
          <p:nvPr/>
        </p:nvCxnSpPr>
        <p:spPr>
          <a:xfrm flipH="1" flipV="1">
            <a:off x="3154166" y="2301680"/>
            <a:ext cx="2558265" cy="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1D1ED14-E817-0FD3-E8A0-3AD5E2C321D8}"/>
              </a:ext>
            </a:extLst>
          </p:cNvPr>
          <p:cNvCxnSpPr>
            <a:cxnSpLocks/>
          </p:cNvCxnSpPr>
          <p:nvPr/>
        </p:nvCxnSpPr>
        <p:spPr>
          <a:xfrm flipH="1" flipV="1">
            <a:off x="3540303" y="976045"/>
            <a:ext cx="1391293" cy="7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9EF0EAB-78A6-5F50-A7A4-9C9F4E406FAF}"/>
              </a:ext>
            </a:extLst>
          </p:cNvPr>
          <p:cNvSpPr txBox="1"/>
          <p:nvPr/>
        </p:nvSpPr>
        <p:spPr>
          <a:xfrm flipH="1">
            <a:off x="8280971" y="1932348"/>
            <a:ext cx="124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头像信息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2E80CE-E1EE-B54C-A418-DB07BADD7E81}"/>
              </a:ext>
            </a:extLst>
          </p:cNvPr>
          <p:cNvSpPr txBox="1"/>
          <p:nvPr/>
        </p:nvSpPr>
        <p:spPr>
          <a:xfrm>
            <a:off x="801384" y="863298"/>
            <a:ext cx="289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跳转上一个界面即主界面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428E4B-F80C-5345-457B-71EF28FDD212}"/>
              </a:ext>
            </a:extLst>
          </p:cNvPr>
          <p:cNvSpPr txBox="1"/>
          <p:nvPr/>
        </p:nvSpPr>
        <p:spPr>
          <a:xfrm flipH="1">
            <a:off x="2071099" y="2095928"/>
            <a:ext cx="14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登录状态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ED173F-9160-175F-5B33-AD03EA64F028}"/>
              </a:ext>
            </a:extLst>
          </p:cNvPr>
          <p:cNvSpPr txBox="1"/>
          <p:nvPr/>
        </p:nvSpPr>
        <p:spPr>
          <a:xfrm>
            <a:off x="2242592" y="3067525"/>
            <a:ext cx="182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调节系统设置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8F46D89-9B74-C962-4F17-F2AF9E4500DA}"/>
              </a:ext>
            </a:extLst>
          </p:cNvPr>
          <p:cNvSpPr txBox="1"/>
          <p:nvPr/>
        </p:nvSpPr>
        <p:spPr>
          <a:xfrm>
            <a:off x="8435083" y="3497812"/>
            <a:ext cx="236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待开发中，敬请期待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FD615D-3AC8-E057-872D-B18FC704A668}"/>
              </a:ext>
            </a:extLst>
          </p:cNvPr>
          <p:cNvSpPr txBox="1"/>
          <p:nvPr/>
        </p:nvSpPr>
        <p:spPr>
          <a:xfrm>
            <a:off x="8280971" y="4371655"/>
            <a:ext cx="22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用户可进行反馈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4428EA5-5C59-17A9-5F67-FEB88CE7C2DD}"/>
              </a:ext>
            </a:extLst>
          </p:cNvPr>
          <p:cNvSpPr txBox="1"/>
          <p:nvPr/>
        </p:nvSpPr>
        <p:spPr>
          <a:xfrm>
            <a:off x="2615629" y="3910906"/>
            <a:ext cx="12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待开发中</a:t>
            </a:r>
          </a:p>
        </p:txBody>
      </p:sp>
    </p:spTree>
    <p:extLst>
      <p:ext uri="{BB962C8B-B14F-4D97-AF65-F5344CB8AC3E}">
        <p14:creationId xmlns:p14="http://schemas.microsoft.com/office/powerpoint/2010/main" val="245493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04B425-15BF-5A7B-2B92-E02226A7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450850"/>
            <a:ext cx="10541000" cy="59563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6B70B7-8217-8B4F-9D5D-DF11FF290E90}"/>
              </a:ext>
            </a:extLst>
          </p:cNvPr>
          <p:cNvCxnSpPr/>
          <p:nvPr/>
        </p:nvCxnSpPr>
        <p:spPr>
          <a:xfrm flipV="1">
            <a:off x="6883685" y="2732926"/>
            <a:ext cx="1695236" cy="10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A018401-2D6D-0B86-46E8-E3A1B0E7D8EE}"/>
              </a:ext>
            </a:extLst>
          </p:cNvPr>
          <p:cNvSpPr txBox="1"/>
          <p:nvPr/>
        </p:nvSpPr>
        <p:spPr>
          <a:xfrm>
            <a:off x="8599468" y="2548260"/>
            <a:ext cx="21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账户相关的设置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E6DC9E-56B5-1792-D119-F10B745D8A00}"/>
              </a:ext>
            </a:extLst>
          </p:cNvPr>
          <p:cNvCxnSpPr/>
          <p:nvPr/>
        </p:nvCxnSpPr>
        <p:spPr>
          <a:xfrm flipH="1" flipV="1">
            <a:off x="3020602" y="3164440"/>
            <a:ext cx="1715785" cy="8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60459D7-6266-12B2-800C-0E08D1FF2A45}"/>
              </a:ext>
            </a:extLst>
          </p:cNvPr>
          <p:cNvSpPr txBox="1"/>
          <p:nvPr/>
        </p:nvSpPr>
        <p:spPr>
          <a:xfrm flipH="1">
            <a:off x="1833422" y="2979774"/>
            <a:ext cx="171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待开发中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775251-A875-4A20-8C2C-96EE0CC7E3A1}"/>
              </a:ext>
            </a:extLst>
          </p:cNvPr>
          <p:cNvCxnSpPr/>
          <p:nvPr/>
        </p:nvCxnSpPr>
        <p:spPr>
          <a:xfrm>
            <a:off x="6931489" y="4345969"/>
            <a:ext cx="1667979" cy="26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ABA519E-0CEA-D4AA-D3DE-7024E7FF59EF}"/>
              </a:ext>
            </a:extLst>
          </p:cNvPr>
          <p:cNvSpPr txBox="1"/>
          <p:nvPr/>
        </p:nvSpPr>
        <p:spPr>
          <a:xfrm>
            <a:off x="8774130" y="456976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刷新，提高页面流畅程度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E28543-3B0F-8F6B-3A74-C9674C3A27BD}"/>
              </a:ext>
            </a:extLst>
          </p:cNvPr>
          <p:cNvCxnSpPr/>
          <p:nvPr/>
        </p:nvCxnSpPr>
        <p:spPr>
          <a:xfrm flipH="1">
            <a:off x="2753474" y="3770616"/>
            <a:ext cx="1982913" cy="16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A0607FA-96BC-EFFA-B5F2-C2D317D5E4EE}"/>
              </a:ext>
            </a:extLst>
          </p:cNvPr>
          <p:cNvSpPr txBox="1"/>
          <p:nvPr/>
        </p:nvSpPr>
        <p:spPr>
          <a:xfrm>
            <a:off x="236216" y="3770616"/>
            <a:ext cx="24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介绍本</a:t>
            </a:r>
            <a:r>
              <a:rPr lang="en-US" altLang="zh-CN" dirty="0"/>
              <a:t>APP</a:t>
            </a:r>
            <a:r>
              <a:rPr lang="zh-CN" altLang="en-US" dirty="0"/>
              <a:t>的相关信息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B3C82-8B3B-4FD7-CFF6-5E621940FBD1}"/>
              </a:ext>
            </a:extLst>
          </p:cNvPr>
          <p:cNvSpPr txBox="1"/>
          <p:nvPr/>
        </p:nvSpPr>
        <p:spPr>
          <a:xfrm>
            <a:off x="1556535" y="1118601"/>
            <a:ext cx="25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跳转为我的界面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30A58C-49C4-2294-B20E-677364FBCD20}"/>
              </a:ext>
            </a:extLst>
          </p:cNvPr>
          <p:cNvCxnSpPr/>
          <p:nvPr/>
        </p:nvCxnSpPr>
        <p:spPr>
          <a:xfrm flipH="1">
            <a:off x="3421294" y="1135225"/>
            <a:ext cx="1448657" cy="16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5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EFA3AC-CDC3-EEE6-7178-73257F42C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32667"/>
            <a:ext cx="10490200" cy="59817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2215B0B-8AC7-269C-259E-732E3316FFF7}"/>
              </a:ext>
            </a:extLst>
          </p:cNvPr>
          <p:cNvCxnSpPr>
            <a:cxnSpLocks/>
          </p:cNvCxnSpPr>
          <p:nvPr/>
        </p:nvCxnSpPr>
        <p:spPr>
          <a:xfrm flipH="1">
            <a:off x="3380197" y="1582220"/>
            <a:ext cx="1356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94CC83-9AA7-B550-3581-2CF0189C3F5F}"/>
              </a:ext>
            </a:extLst>
          </p:cNvPr>
          <p:cNvCxnSpPr/>
          <p:nvPr/>
        </p:nvCxnSpPr>
        <p:spPr>
          <a:xfrm>
            <a:off x="7058346" y="1766886"/>
            <a:ext cx="1541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2E944A-2E5E-735E-FB83-551EDC250F11}"/>
              </a:ext>
            </a:extLst>
          </p:cNvPr>
          <p:cNvCxnSpPr>
            <a:cxnSpLocks/>
          </p:cNvCxnSpPr>
          <p:nvPr/>
        </p:nvCxnSpPr>
        <p:spPr>
          <a:xfrm flipH="1">
            <a:off x="3524035" y="2219218"/>
            <a:ext cx="120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478768-B559-7BD3-0E47-0F34069AB8D9}"/>
              </a:ext>
            </a:extLst>
          </p:cNvPr>
          <p:cNvCxnSpPr>
            <a:cxnSpLocks/>
          </p:cNvCxnSpPr>
          <p:nvPr/>
        </p:nvCxnSpPr>
        <p:spPr>
          <a:xfrm flipH="1" flipV="1">
            <a:off x="3648895" y="871483"/>
            <a:ext cx="1077216" cy="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A68A344-61DF-A209-41C7-98BC30160A8F}"/>
              </a:ext>
            </a:extLst>
          </p:cNvPr>
          <p:cNvSpPr txBox="1"/>
          <p:nvPr/>
        </p:nvSpPr>
        <p:spPr>
          <a:xfrm>
            <a:off x="1943385" y="729734"/>
            <a:ext cx="19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跳转至设置界面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277DD4-3A3D-CAEB-120C-C74936E7F80C}"/>
              </a:ext>
            </a:extLst>
          </p:cNvPr>
          <p:cNvSpPr txBox="1"/>
          <p:nvPr/>
        </p:nvSpPr>
        <p:spPr>
          <a:xfrm>
            <a:off x="1655710" y="1397554"/>
            <a:ext cx="199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用户昵称的修改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BE26C0-D337-A5E7-11C1-CAD05252D4EC}"/>
              </a:ext>
            </a:extLst>
          </p:cNvPr>
          <p:cNvSpPr txBox="1"/>
          <p:nvPr/>
        </p:nvSpPr>
        <p:spPr>
          <a:xfrm>
            <a:off x="8599470" y="1592225"/>
            <a:ext cx="233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绑定手机号的修改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DF91B2-1734-87BA-5206-C1F5738B4E93}"/>
              </a:ext>
            </a:extLst>
          </p:cNvPr>
          <p:cNvSpPr txBox="1"/>
          <p:nvPr/>
        </p:nvSpPr>
        <p:spPr>
          <a:xfrm>
            <a:off x="2035852" y="2034552"/>
            <a:ext cx="172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修改用户密码</a:t>
            </a:r>
          </a:p>
        </p:txBody>
      </p:sp>
    </p:spTree>
    <p:extLst>
      <p:ext uri="{BB962C8B-B14F-4D97-AF65-F5344CB8AC3E}">
        <p14:creationId xmlns:p14="http://schemas.microsoft.com/office/powerpoint/2010/main" val="330419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530D05-12E2-FC2B-3A3B-A023E919D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608"/>
            <a:ext cx="10515600" cy="59944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AFFF70-50EF-79BD-D9EB-0257B5DDDE8C}"/>
              </a:ext>
            </a:extLst>
          </p:cNvPr>
          <p:cNvCxnSpPr/>
          <p:nvPr/>
        </p:nvCxnSpPr>
        <p:spPr>
          <a:xfrm flipH="1">
            <a:off x="3863083" y="1089061"/>
            <a:ext cx="636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E1D251C-5F8D-FBB1-3A90-279B41C1078F}"/>
              </a:ext>
            </a:extLst>
          </p:cNvPr>
          <p:cNvCxnSpPr/>
          <p:nvPr/>
        </p:nvCxnSpPr>
        <p:spPr>
          <a:xfrm>
            <a:off x="6935056" y="1592494"/>
            <a:ext cx="83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CA60833-B5C0-A6EE-4506-C02EFDD3892E}"/>
              </a:ext>
            </a:extLst>
          </p:cNvPr>
          <p:cNvCxnSpPr/>
          <p:nvPr/>
        </p:nvCxnSpPr>
        <p:spPr>
          <a:xfrm flipH="1">
            <a:off x="3863083" y="2013735"/>
            <a:ext cx="811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EC8A6A1-B791-F3B3-C76F-7E17EEC0C77F}"/>
              </a:ext>
            </a:extLst>
          </p:cNvPr>
          <p:cNvCxnSpPr/>
          <p:nvPr/>
        </p:nvCxnSpPr>
        <p:spPr>
          <a:xfrm>
            <a:off x="7037798" y="2424701"/>
            <a:ext cx="72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FCDEBE-F37F-7D0E-DD5A-7B9E775CF979}"/>
              </a:ext>
            </a:extLst>
          </p:cNvPr>
          <p:cNvCxnSpPr/>
          <p:nvPr/>
        </p:nvCxnSpPr>
        <p:spPr>
          <a:xfrm flipH="1">
            <a:off x="3863083" y="2825393"/>
            <a:ext cx="92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7B114C-8E41-8398-8630-13DD576513CC}"/>
              </a:ext>
            </a:extLst>
          </p:cNvPr>
          <p:cNvCxnSpPr/>
          <p:nvPr/>
        </p:nvCxnSpPr>
        <p:spPr>
          <a:xfrm>
            <a:off x="6215865" y="3429000"/>
            <a:ext cx="1356189" cy="24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353346B-45C0-71EE-1143-3636C18126C8}"/>
              </a:ext>
            </a:extLst>
          </p:cNvPr>
          <p:cNvSpPr txBox="1"/>
          <p:nvPr/>
        </p:nvSpPr>
        <p:spPr>
          <a:xfrm>
            <a:off x="1500027" y="904395"/>
            <a:ext cx="2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跳转至账户与安全界面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951833-C64E-3FDC-F3D7-3C7700EF6555}"/>
              </a:ext>
            </a:extLst>
          </p:cNvPr>
          <p:cNvSpPr txBox="1"/>
          <p:nvPr/>
        </p:nvSpPr>
        <p:spPr>
          <a:xfrm>
            <a:off x="7859730" y="1407828"/>
            <a:ext cx="23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输入你当前的用户名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F78A39-17B1-D9D0-3CAB-7E212DD93556}"/>
              </a:ext>
            </a:extLst>
          </p:cNvPr>
          <p:cNvSpPr txBox="1"/>
          <p:nvPr/>
        </p:nvSpPr>
        <p:spPr>
          <a:xfrm>
            <a:off x="2054831" y="1829069"/>
            <a:ext cx="180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输入当前的密码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7EE7A2-8EED-382C-59A6-271A711A75AD}"/>
              </a:ext>
            </a:extLst>
          </p:cNvPr>
          <p:cNvSpPr txBox="1"/>
          <p:nvPr/>
        </p:nvSpPr>
        <p:spPr>
          <a:xfrm>
            <a:off x="7859730" y="2240035"/>
            <a:ext cx="181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输入新的的密码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1E2EB4-C2A7-06ED-55A1-DB7AA66C5F76}"/>
              </a:ext>
            </a:extLst>
          </p:cNvPr>
          <p:cNvSpPr txBox="1"/>
          <p:nvPr/>
        </p:nvSpPr>
        <p:spPr>
          <a:xfrm>
            <a:off x="1869897" y="2640727"/>
            <a:ext cx="218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再次输入新的密码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DEBB7D-CC82-F986-E2D8-2186F97A93E5}"/>
              </a:ext>
            </a:extLst>
          </p:cNvPr>
          <p:cNvSpPr txBox="1"/>
          <p:nvPr/>
        </p:nvSpPr>
        <p:spPr>
          <a:xfrm>
            <a:off x="7572054" y="3493482"/>
            <a:ext cx="37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点击确定修改，即可完成修改密码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2AB243F-5D26-6CE0-5F7B-358A540E54CA}"/>
              </a:ext>
            </a:extLst>
          </p:cNvPr>
          <p:cNvCxnSpPr/>
          <p:nvPr/>
        </p:nvCxnSpPr>
        <p:spPr>
          <a:xfrm flipH="1">
            <a:off x="3205537" y="2925424"/>
            <a:ext cx="3503488" cy="44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CD27002-2FA3-2A5B-BF9D-421E6CD17C19}"/>
              </a:ext>
            </a:extLst>
          </p:cNvPr>
          <p:cNvSpPr txBox="1"/>
          <p:nvPr/>
        </p:nvSpPr>
        <p:spPr>
          <a:xfrm>
            <a:off x="2183258" y="3213575"/>
            <a:ext cx="11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待开发中</a:t>
            </a:r>
          </a:p>
        </p:txBody>
      </p:sp>
    </p:spTree>
    <p:extLst>
      <p:ext uri="{BB962C8B-B14F-4D97-AF65-F5344CB8AC3E}">
        <p14:creationId xmlns:p14="http://schemas.microsoft.com/office/powerpoint/2010/main" val="203050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1ED17E-A6BD-78D9-07DD-203DE6036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" y="406400"/>
            <a:ext cx="10579100" cy="60452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72C9137-0DE9-E60E-D4BA-0036CA0910E7}"/>
              </a:ext>
            </a:extLst>
          </p:cNvPr>
          <p:cNvCxnSpPr/>
          <p:nvPr/>
        </p:nvCxnSpPr>
        <p:spPr>
          <a:xfrm flipH="1">
            <a:off x="3770616" y="1078787"/>
            <a:ext cx="1027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8E795FF-5CF7-344B-939A-A3B3ECDA6F97}"/>
              </a:ext>
            </a:extLst>
          </p:cNvPr>
          <p:cNvSpPr txBox="1"/>
          <p:nvPr/>
        </p:nvSpPr>
        <p:spPr>
          <a:xfrm flipH="1">
            <a:off x="2008083" y="894121"/>
            <a:ext cx="203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跳转至设置界面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CA67B5-793C-EDAE-204E-887034FBE180}"/>
              </a:ext>
            </a:extLst>
          </p:cNvPr>
          <p:cNvCxnSpPr/>
          <p:nvPr/>
        </p:nvCxnSpPr>
        <p:spPr>
          <a:xfrm>
            <a:off x="6250112" y="2702103"/>
            <a:ext cx="1989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63F8321-67C8-869B-31BC-02AF3E3AB342}"/>
              </a:ext>
            </a:extLst>
          </p:cNvPr>
          <p:cNvSpPr txBox="1"/>
          <p:nvPr/>
        </p:nvSpPr>
        <p:spPr>
          <a:xfrm flipH="1">
            <a:off x="8239874" y="2517437"/>
            <a:ext cx="133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名称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082F9BB-AFB1-517A-C8A9-0D2ACE102C88}"/>
              </a:ext>
            </a:extLst>
          </p:cNvPr>
          <p:cNvCxnSpPr>
            <a:cxnSpLocks/>
          </p:cNvCxnSpPr>
          <p:nvPr/>
        </p:nvCxnSpPr>
        <p:spPr>
          <a:xfrm flipH="1">
            <a:off x="3770616" y="2886769"/>
            <a:ext cx="1880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66722C6-286E-5230-A2A0-1CE5DD99AFDB}"/>
              </a:ext>
            </a:extLst>
          </p:cNvPr>
          <p:cNvSpPr txBox="1"/>
          <p:nvPr/>
        </p:nvSpPr>
        <p:spPr>
          <a:xfrm>
            <a:off x="2798816" y="2702103"/>
            <a:ext cx="161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版本信息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3E3C59-891E-F503-661D-16A1E7A98C0F}"/>
              </a:ext>
            </a:extLst>
          </p:cNvPr>
          <p:cNvCxnSpPr/>
          <p:nvPr/>
        </p:nvCxnSpPr>
        <p:spPr>
          <a:xfrm>
            <a:off x="7244993" y="3429000"/>
            <a:ext cx="1436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BD9CBD-BBE9-3816-40FB-00813B4EDE2A}"/>
              </a:ext>
            </a:extLst>
          </p:cNvPr>
          <p:cNvSpPr txBox="1"/>
          <p:nvPr/>
        </p:nvSpPr>
        <p:spPr>
          <a:xfrm flipH="1">
            <a:off x="8681663" y="3244334"/>
            <a:ext cx="2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查看当前版本是否为最新版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820306-2E28-26FE-C9A9-64C477C0C727}"/>
              </a:ext>
            </a:extLst>
          </p:cNvPr>
          <p:cNvCxnSpPr/>
          <p:nvPr/>
        </p:nvCxnSpPr>
        <p:spPr>
          <a:xfrm>
            <a:off x="6771184" y="5845727"/>
            <a:ext cx="213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448FE3F-9269-89DC-1F41-BC9A6901BD8C}"/>
              </a:ext>
            </a:extLst>
          </p:cNvPr>
          <p:cNvSpPr txBox="1"/>
          <p:nvPr/>
        </p:nvSpPr>
        <p:spPr>
          <a:xfrm flipH="1">
            <a:off x="8874045" y="5661061"/>
            <a:ext cx="13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版权声明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E5C7210-0619-2342-227A-20AE62B21F59}"/>
              </a:ext>
            </a:extLst>
          </p:cNvPr>
          <p:cNvCxnSpPr/>
          <p:nvPr/>
        </p:nvCxnSpPr>
        <p:spPr>
          <a:xfrm flipH="1">
            <a:off x="3605337" y="1952090"/>
            <a:ext cx="2045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84BBC0E-764C-CA63-219A-A3E2A385109F}"/>
              </a:ext>
            </a:extLst>
          </p:cNvPr>
          <p:cNvSpPr txBox="1"/>
          <p:nvPr/>
        </p:nvSpPr>
        <p:spPr>
          <a:xfrm flipH="1">
            <a:off x="2615456" y="1798112"/>
            <a:ext cx="115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图标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8957CF-973B-2BD3-D12A-50F126FE55FD}"/>
              </a:ext>
            </a:extLst>
          </p:cNvPr>
          <p:cNvCxnSpPr/>
          <p:nvPr/>
        </p:nvCxnSpPr>
        <p:spPr>
          <a:xfrm flipH="1">
            <a:off x="3298004" y="3613666"/>
            <a:ext cx="1746607" cy="13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00F5393-7EAE-8468-2C9D-55205082875A}"/>
              </a:ext>
            </a:extLst>
          </p:cNvPr>
          <p:cNvSpPr txBox="1"/>
          <p:nvPr/>
        </p:nvSpPr>
        <p:spPr>
          <a:xfrm>
            <a:off x="1011933" y="3601900"/>
            <a:ext cx="285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加入我们一起开发</a:t>
            </a:r>
            <a:r>
              <a:rPr lang="en-US" altLang="zh-CN" dirty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27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202E9B-EF19-46A4-E414-19BA0308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4206"/>
            <a:ext cx="10668000" cy="60452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DAFE45-B05A-17D8-5045-25CD01A26DA5}"/>
              </a:ext>
            </a:extLst>
          </p:cNvPr>
          <p:cNvCxnSpPr/>
          <p:nvPr/>
        </p:nvCxnSpPr>
        <p:spPr>
          <a:xfrm flipH="1">
            <a:off x="3955551" y="1119883"/>
            <a:ext cx="883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0FB2661-2EFC-8435-E71E-FE054939AAB8}"/>
              </a:ext>
            </a:extLst>
          </p:cNvPr>
          <p:cNvSpPr txBox="1"/>
          <p:nvPr/>
        </p:nvSpPr>
        <p:spPr>
          <a:xfrm flipH="1">
            <a:off x="2301412" y="935217"/>
            <a:ext cx="186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跳转至我的界面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4C04E3E-166D-8DA4-85F3-E26017CD8E60}"/>
              </a:ext>
            </a:extLst>
          </p:cNvPr>
          <p:cNvCxnSpPr/>
          <p:nvPr/>
        </p:nvCxnSpPr>
        <p:spPr>
          <a:xfrm flipH="1">
            <a:off x="3554858" y="2774022"/>
            <a:ext cx="1633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DE842C-F9CD-C8BB-4CC6-BFD09C3EB16C}"/>
              </a:ext>
            </a:extLst>
          </p:cNvPr>
          <p:cNvCxnSpPr/>
          <p:nvPr/>
        </p:nvCxnSpPr>
        <p:spPr>
          <a:xfrm flipH="1">
            <a:off x="3554858" y="4345969"/>
            <a:ext cx="1633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154076-281D-381D-5526-B1FEF2FC48E0}"/>
              </a:ext>
            </a:extLst>
          </p:cNvPr>
          <p:cNvCxnSpPr/>
          <p:nvPr/>
        </p:nvCxnSpPr>
        <p:spPr>
          <a:xfrm>
            <a:off x="6616557" y="4397339"/>
            <a:ext cx="170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7F5D95F-E0F8-CF3C-FBF9-B8B4F402EF20}"/>
              </a:ext>
            </a:extLst>
          </p:cNvPr>
          <p:cNvSpPr txBox="1"/>
          <p:nvPr/>
        </p:nvSpPr>
        <p:spPr>
          <a:xfrm>
            <a:off x="1823149" y="2589356"/>
            <a:ext cx="18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反馈遇到的问题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C54E19-84E8-69F6-4EC1-22B3C85AAACD}"/>
              </a:ext>
            </a:extLst>
          </p:cNvPr>
          <p:cNvSpPr txBox="1"/>
          <p:nvPr/>
        </p:nvSpPr>
        <p:spPr>
          <a:xfrm>
            <a:off x="1247795" y="4161303"/>
            <a:ext cx="243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发表你对本</a:t>
            </a:r>
            <a:r>
              <a:rPr lang="en-US" altLang="zh-CN" dirty="0"/>
              <a:t>APP</a:t>
            </a:r>
            <a:r>
              <a:rPr lang="zh-CN" altLang="en-US" dirty="0"/>
              <a:t>的意见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FB0C01-564A-C915-8A5A-AE0DEB49F660}"/>
              </a:ext>
            </a:extLst>
          </p:cNvPr>
          <p:cNvSpPr txBox="1"/>
          <p:nvPr/>
        </p:nvSpPr>
        <p:spPr>
          <a:xfrm>
            <a:off x="8322067" y="4212673"/>
            <a:ext cx="252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发表你对本</a:t>
            </a:r>
            <a:r>
              <a:rPr lang="en-US" altLang="zh-CN" dirty="0"/>
              <a:t>APP</a:t>
            </a:r>
            <a:r>
              <a:rPr lang="zh-CN" altLang="en-US" dirty="0"/>
              <a:t>的不满</a:t>
            </a:r>
          </a:p>
        </p:txBody>
      </p:sp>
    </p:spTree>
    <p:extLst>
      <p:ext uri="{BB962C8B-B14F-4D97-AF65-F5344CB8AC3E}">
        <p14:creationId xmlns:p14="http://schemas.microsoft.com/office/powerpoint/2010/main" val="22042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DBF2FF6-3D7E-C156-1E2E-19E6D423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390703"/>
            <a:ext cx="10680700" cy="59944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3CDE207-EC1D-6250-FBE4-AB7DF88FBEFF}"/>
              </a:ext>
            </a:extLst>
          </p:cNvPr>
          <p:cNvCxnSpPr/>
          <p:nvPr/>
        </p:nvCxnSpPr>
        <p:spPr>
          <a:xfrm flipV="1">
            <a:off x="6780944" y="2414427"/>
            <a:ext cx="1890445" cy="17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7E9BB22-3095-5E19-AB63-1304DC6EE905}"/>
              </a:ext>
            </a:extLst>
          </p:cNvPr>
          <p:cNvSpPr txBox="1"/>
          <p:nvPr/>
        </p:nvSpPr>
        <p:spPr>
          <a:xfrm flipH="1">
            <a:off x="8671389" y="2219756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胶囊信息是否公开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0E2D20-9F70-784C-9241-7A10C4A75BF0}"/>
              </a:ext>
            </a:extLst>
          </p:cNvPr>
          <p:cNvCxnSpPr/>
          <p:nvPr/>
        </p:nvCxnSpPr>
        <p:spPr>
          <a:xfrm flipH="1">
            <a:off x="3267182" y="3133618"/>
            <a:ext cx="1756881" cy="12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5D775F4-6C12-DAE6-892A-447FE3F05878}"/>
              </a:ext>
            </a:extLst>
          </p:cNvPr>
          <p:cNvSpPr txBox="1"/>
          <p:nvPr/>
        </p:nvSpPr>
        <p:spPr>
          <a:xfrm>
            <a:off x="1536486" y="3059668"/>
            <a:ext cx="19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设置胶囊的颜色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B28A5A5-CFB4-FD63-919E-3EB1FE4FD6D1}"/>
              </a:ext>
            </a:extLst>
          </p:cNvPr>
          <p:cNvCxnSpPr/>
          <p:nvPr/>
        </p:nvCxnSpPr>
        <p:spPr>
          <a:xfrm>
            <a:off x="6657654" y="3195263"/>
            <a:ext cx="2085654" cy="6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4D1165F-D1D0-B8E5-96E3-1B6E5924E60B}"/>
              </a:ext>
            </a:extLst>
          </p:cNvPr>
          <p:cNvCxnSpPr/>
          <p:nvPr/>
        </p:nvCxnSpPr>
        <p:spPr>
          <a:xfrm flipH="1">
            <a:off x="2979506" y="3914454"/>
            <a:ext cx="2044557" cy="35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DEB1F61-67DD-A104-D257-145E269CDF14}"/>
              </a:ext>
            </a:extLst>
          </p:cNvPr>
          <p:cNvCxnSpPr/>
          <p:nvPr/>
        </p:nvCxnSpPr>
        <p:spPr>
          <a:xfrm>
            <a:off x="6780944" y="3873357"/>
            <a:ext cx="1715784" cy="28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183FC7-A260-C447-2243-71AE3EFB35A1}"/>
              </a:ext>
            </a:extLst>
          </p:cNvPr>
          <p:cNvCxnSpPr/>
          <p:nvPr/>
        </p:nvCxnSpPr>
        <p:spPr>
          <a:xfrm>
            <a:off x="6308333" y="4677167"/>
            <a:ext cx="1808251" cy="22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79E258-9428-E0AA-3490-FAC53B5DF82C}"/>
              </a:ext>
            </a:extLst>
          </p:cNvPr>
          <p:cNvCxnSpPr/>
          <p:nvPr/>
        </p:nvCxnSpPr>
        <p:spPr>
          <a:xfrm flipH="1">
            <a:off x="3678148" y="4993240"/>
            <a:ext cx="1664414" cy="53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FFD44C6-AACE-AC4E-6870-F235FAA5A2DD}"/>
              </a:ext>
            </a:extLst>
          </p:cNvPr>
          <p:cNvSpPr txBox="1"/>
          <p:nvPr/>
        </p:nvSpPr>
        <p:spPr>
          <a:xfrm>
            <a:off x="8743308" y="3133618"/>
            <a:ext cx="158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设置胶囊坐标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8F0247-27F5-D2A3-878D-66F9E05726D9}"/>
              </a:ext>
            </a:extLst>
          </p:cNvPr>
          <p:cNvSpPr txBox="1"/>
          <p:nvPr/>
        </p:nvSpPr>
        <p:spPr>
          <a:xfrm flipH="1">
            <a:off x="8601872" y="4109125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待开发中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57F3A8B-5E95-FE48-2C17-C555DF1DA862}"/>
              </a:ext>
            </a:extLst>
          </p:cNvPr>
          <p:cNvSpPr txBox="1"/>
          <p:nvPr/>
        </p:nvSpPr>
        <p:spPr>
          <a:xfrm>
            <a:off x="1463553" y="4086546"/>
            <a:ext cx="166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填写胶囊内容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19F6636-95BD-C6CA-DD0D-73442F4C1350}"/>
              </a:ext>
            </a:extLst>
          </p:cNvPr>
          <p:cNvSpPr txBox="1"/>
          <p:nvPr/>
        </p:nvSpPr>
        <p:spPr>
          <a:xfrm>
            <a:off x="8265060" y="4798031"/>
            <a:ext cx="392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投放胶囊成功，跳转主页面，即可查看投放的胶囊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34F8C7-735B-28E5-410F-2AAF84793178}"/>
              </a:ext>
            </a:extLst>
          </p:cNvPr>
          <p:cNvSpPr txBox="1"/>
          <p:nvPr/>
        </p:nvSpPr>
        <p:spPr>
          <a:xfrm>
            <a:off x="866953" y="5342831"/>
            <a:ext cx="325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投放胶囊失败，跳转主页面</a:t>
            </a:r>
          </a:p>
        </p:txBody>
      </p:sp>
    </p:spTree>
    <p:extLst>
      <p:ext uri="{BB962C8B-B14F-4D97-AF65-F5344CB8AC3E}">
        <p14:creationId xmlns:p14="http://schemas.microsoft.com/office/powerpoint/2010/main" val="28575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218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3</cp:revision>
  <dcterms:created xsi:type="dcterms:W3CDTF">2022-07-13T02:31:55Z</dcterms:created>
  <dcterms:modified xsi:type="dcterms:W3CDTF">2022-07-13T07:51:27Z</dcterms:modified>
</cp:coreProperties>
</file>