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e1b601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e1b601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70db54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70db54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70db542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70db54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70db542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70db542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70db542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70db542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70db542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70db542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e1b60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e1b60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3b1530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3b1530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3b1530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3b1530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3b1530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3b1530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3b153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3b153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b53f40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b53f40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e1b601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e1b601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70db54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70db54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djangoproject.com/en/3.2/ref/request-response/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hyperlink" Target="https://docs.djangoproject.com/en/3.2/ref/templates/language/#template-inheritan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hyperlink" Target="https://docs.djangoproject.com/en/3.2/ref/templates/builtins/#extend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hyperlink" Target="https://docs.djangoproject.com/en/3.2/ref/templates/builtins/#inclu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jangoproject.com/en/3.2/ref/models/fiel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- parte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863550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de las vistas reciben un argumento, examinemos su 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https://docs.djangoproject.com/en/3.2/ref/request-response/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 consola del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carlocorrales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[29/May/2021 17:01:39] "GET /another/ HTTP/1.1" 200 24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AnonymousUser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[29/May/2021 17:02:27] "GET /another/ HTTP/1.1" 200 24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argumento de la funciones de las vistas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825" y="1592975"/>
            <a:ext cx="4638799" cy="6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Plantillas (Templates) de Django</a:t>
            </a:r>
            <a:endParaRPr sz="30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0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templates son la forma que tiene Django para generar código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URL es la ruta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Views es la lógica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Template es el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/>
              <a:t> </a:t>
            </a:r>
            <a:r>
              <a:rPr lang="es" u="sng"/>
              <a:t>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templates/home.html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listaContactos/settings.py</a:t>
            </a: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                              import os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 u="sng"/>
              <a:t> inicio/views.py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  <a:highlight>
                  <a:srgbClr val="FFFF00"/>
                </a:highlight>
              </a:rPr>
              <a:t>¡CREE SUS PROPIAS PLANTILLAS!</a:t>
            </a:r>
            <a:endParaRPr u="sng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50" y="1443075"/>
            <a:ext cx="2558124" cy="1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900" y="2943363"/>
            <a:ext cx="3041899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325" y="3488225"/>
            <a:ext cx="3197624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625" y="3656525"/>
            <a:ext cx="2280088" cy="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template language (DTL): Variables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variable muestra un valor según el contexto. Las variables se encuentran encerradas entre llaves dobles {{variable}}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contexto de nuestro ejemplo podemos usar al objeto “request” como variable: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{{ request.user }} muestra el usuario en una pag web Django.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{{ request.user.is_authenticated }} nos indica si está logeado.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templates/home.html</a:t>
            </a:r>
            <a:r>
              <a:rPr lang="es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75" y="2977075"/>
            <a:ext cx="2745300" cy="1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200" y="3363525"/>
            <a:ext cx="2644525" cy="14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793800" y="3321425"/>
            <a:ext cx="20385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Revise la documentación sobre el objeto request y pruebe otras de sus propiedades (atributos o métodos)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template language (DTL): Tags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DTL, un tag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</a:t>
            </a:r>
            <a:r>
              <a:rPr lang="es"/>
              <a:t>uede servir como una estructura de control ("if" o un ciclo "for")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Puede servir como estructura de bloque (las llaves en lenguajes como 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Puede servir para sacar contenido de una base de datos o incluso dar acceso a otros tags.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tags están encerrados entre llaves con signos de porcentaje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{% tag %}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Usando el tag block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Editar una plantilla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templates/base.htm</a:t>
            </a:r>
            <a:r>
              <a:rPr lang="es"/>
              <a:t>l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50" y="2571750"/>
            <a:ext cx="4292925" cy="18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260125" y="4451925"/>
            <a:ext cx="746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https://docs.djangoproject.com/en/3.2/ref/templates/language/#template-inheritance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 extends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Contando con la plantilla base, se pueden definir nuevos y antiguos templates reusando algo de código, en home.html: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Realice sus propias plantillas usando la Base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highlight>
                  <a:srgbClr val="FFFF00"/>
                </a:highlight>
              </a:rPr>
              <a:t>Cree más bloques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25" y="2019350"/>
            <a:ext cx="3275800" cy="1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25" y="1695000"/>
            <a:ext cx="3184950" cy="23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154500" y="3996175"/>
            <a:ext cx="5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https://docs.djangoproject.com/en/3.2/ref/templates/builtins/#extends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7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la manera de incrustar código de otros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templates/nav.html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templates/base.html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Verifique las opciones de navegación que aparecen en el resto de sus vistas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tag include</a:t>
            </a:r>
            <a:endParaRPr sz="3000">
              <a:solidFill>
                <a:srgbClr val="03030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0" y="1510525"/>
            <a:ext cx="1849000" cy="12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9575"/>
            <a:ext cx="3757899" cy="1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428" y="1279325"/>
            <a:ext cx="2607875" cy="25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2753700" y="4249425"/>
            <a:ext cx="607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6"/>
              </a:rPr>
              <a:t>https://docs.djangoproject.com/en/3.2/ref/templates/builtins/#include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Cambiando los tipo de campos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se desea reiniciar o empezar desde cero con un modelo: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Borrar los archivos dentro de “migrations: 00...”, la carpeta “_pycache_” y “db.sqlite3”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 estos pasos se borrarán incluso todos los datos o usuarios que hayamos creado antes.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Aunque en esta nueva versión es preferible modificar a empezar de nuevo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Persona, con tipos de datos más apropiados para sus campos.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675" y="2640925"/>
            <a:ext cx="3934624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50" y="2640925"/>
            <a:ext cx="3934625" cy="10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000" y="3814825"/>
            <a:ext cx="5100300" cy="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Viendo los cambios hechos de manera automática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857250"/>
            <a:ext cx="8688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¿Qué pasa si añadimos un nuevo campo?  los anteriores registros no lo </a:t>
            </a:r>
            <a:r>
              <a:rPr lang="es">
                <a:highlight>
                  <a:srgbClr val="FFFF00"/>
                </a:highlight>
              </a:rPr>
              <a:t>tendrían</a:t>
            </a:r>
            <a:r>
              <a:rPr lang="es">
                <a:highlight>
                  <a:srgbClr val="FFFF00"/>
                </a:highlight>
              </a:rPr>
              <a:t>, entonces ¿Con qué valor se actualizarán?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00" y="1953888"/>
            <a:ext cx="5555300" cy="1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5" y="1170125"/>
            <a:ext cx="2762627" cy="25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Cambiando el modelo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54875" cy="99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026" y="1017725"/>
            <a:ext cx="5172623" cy="269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69047"/>
            <a:ext cx="3495226" cy="254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Actualizando los campos antiguos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Dejar a todos los campos antiguos con el mismo valor, es peligroso!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null = True, es legal que el campo se quede sin valor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default=True, el valor por defecto será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blank=True significa que se puede dejar en blanco (no es requerido)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¿Cómo crearía un campo que sea obligatorio?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el formulario los campos obligatorios aparecen en negrita  (blank = 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¿Cuáles de estos elementos afectarían  a la base de datos?¿Cuáles no?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243525" y="4168675"/>
            <a:ext cx="4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https://docs.djangoproject.com/en/3.2/ref/models/fields/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Personalizar la página de inicio</a:t>
            </a:r>
            <a:endParaRPr sz="30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 requiere trabajar con la VISTA (¿Recuerda el patrón MVC?)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requiere crear una clase o función en la vista de una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practicar crearemos una nueva app llamada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python</a:t>
            </a:r>
            <a:r>
              <a:rPr lang="es"/>
              <a:t> </a:t>
            </a:r>
            <a:r>
              <a:rPr lang="es" u="sng"/>
              <a:t>manage.py</a:t>
            </a:r>
            <a:r>
              <a:rPr lang="es"/>
              <a:t> startapp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listaContacto/settings.py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INSTALLED_APPS = [... ‘inicio’,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 sz="2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13" y="3486700"/>
            <a:ext cx="5033376" cy="1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Registrando el URL de la nueva página de inicio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listaContactos/urls.py</a:t>
            </a:r>
            <a:endParaRPr u="sng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50" y="1284125"/>
            <a:ext cx="4904975" cy="3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9197"/>
            <a:ext cx="2658274" cy="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Analizaremos la relación entre patrones de URL y Vistas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FF0000"/>
                </a:solidFill>
              </a:rPr>
              <a:t>View</a:t>
            </a:r>
            <a:r>
              <a:rPr lang="es"/>
              <a:t> determina la </a:t>
            </a:r>
            <a:r>
              <a:rPr b="1" lang="es">
                <a:solidFill>
                  <a:srgbClr val="FF0000"/>
                </a:solidFill>
              </a:rPr>
              <a:t>lógica</a:t>
            </a:r>
            <a:r>
              <a:rPr lang="es"/>
              <a:t>, osea </a:t>
            </a:r>
            <a:r>
              <a:rPr b="1" lang="es">
                <a:solidFill>
                  <a:srgbClr val="FF0000"/>
                </a:solidFill>
              </a:rPr>
              <a:t>qué</a:t>
            </a:r>
            <a:r>
              <a:rPr lang="es"/>
              <a:t> contenido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0000FF"/>
                </a:solidFill>
              </a:rPr>
              <a:t>URLConfs</a:t>
            </a:r>
            <a:r>
              <a:rPr lang="es"/>
              <a:t> determina </a:t>
            </a:r>
            <a:r>
              <a:rPr b="1" lang="es">
                <a:solidFill>
                  <a:srgbClr val="0000FF"/>
                </a:solidFill>
              </a:rPr>
              <a:t>dónde</a:t>
            </a:r>
            <a:r>
              <a:rPr lang="es"/>
              <a:t> estará el view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URLConfs usar una expresiones regulares para mapear una petición a una vista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listaContactos/urls.py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Peticiones y ruteos de URL</a:t>
            </a:r>
            <a:endParaRPr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150" y="2318388"/>
            <a:ext cx="4683200" cy="1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78775"/>
            <a:ext cx="4465975" cy="1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Nuevas vistas: </a:t>
            </a:r>
            <a:r>
              <a:rPr lang="es">
                <a:highlight>
                  <a:srgbClr val="FFFF00"/>
                </a:highlight>
              </a:rPr>
              <a:t>¡Cree más vistas!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Agreguemos una nueva vista para la URL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vim </a:t>
            </a:r>
            <a:r>
              <a:rPr lang="es" u="sng"/>
              <a:t>listaContactos/urls.py</a:t>
            </a:r>
            <a:endParaRPr u="sng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725" y="1486648"/>
            <a:ext cx="4262601" cy="13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975" y="2905825"/>
            <a:ext cx="4093976" cy="15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00" y="3353850"/>
            <a:ext cx="3294108" cy="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