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79c2533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b79c2533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b79c253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b79c253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79c253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b79c253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79c2533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79c2533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b79c2533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b79c2533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b79c2533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b79c2533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1daf92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1daf9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79c253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79c253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b79c253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b79c253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79c253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79c253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be45fe64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be45fe64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79c253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79c253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79c2533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b79c253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b79c2533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b79c2533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hyperlink" Target="https://docs.djangoproject.com/en/3.2/ref/class-based-views/generic-editing/#updatevie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djangoproject.com/en/3.2/ref/urlresolvers/#reverse-laz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hyperlink" Target="https://docs.djangoproject.com/en/3.2/ref/class-based-views/generic-editing/#deletevi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35.png"/><Relationship Id="rId6" Type="http://schemas.openxmlformats.org/officeDocument/2006/relationships/hyperlink" Target="https://docs.djangoproject.com/en/3.2/ref/class-based-views/bas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hyperlink" Target="https://docs.djangoproject.com/en/3.2/ref/request-response/#jsonresponse-object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hyperlink" Target="https://docs.djangoproject.com/en/3.2/howto/static-fil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hyperlink" Target="https://docs.djangoproject.com/en/3.2/ref/class-based-views/generic-display/#list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djangoproject.com/en/3.2/topics/db/queries/#field-lookups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hyperlink" Target="https://docs.djangoproject.com/en/3.2/topics/db/queries/#retrieving-objec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hyperlink" Target="https://docs.djangoproject.com/en/3.2/ref/class-based-views/generic-display/#detail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3.png"/><Relationship Id="rId7" Type="http://schemas.openxmlformats.org/officeDocument/2006/relationships/hyperlink" Target="https://docs.djangoproject.com/en/3.2/ref/class-based-views/generic-editing/#creat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- parte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Web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UpdateView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Reutiliza el formulario de CreateView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 cambiar usando: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template_name_suffix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50" y="2571750"/>
            <a:ext cx="2809500" cy="11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73700"/>
            <a:ext cx="6830950" cy="1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5346" y="1288975"/>
            <a:ext cx="3547449" cy="2813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2486025" y="547925"/>
            <a:ext cx="5714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https://docs.djangoproject.com/en/3.2/ref/class-based-views/generic-editing/#updateview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reverse_lazy()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versión perezosamente evaluada de reverse()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Perezosa se refiere a que no se llega a ejecutar a menos que sea necesario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ejemplo, es útil para cuando necesita usar una inversión de URL antes de cargar URLConf de su proyecto.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nuestro caso la usaremos en la implementación de DeleteView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2933700" y="3083350"/>
            <a:ext cx="49902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https://docs.djangoproject.com/en/3.2/ref/urlresolvers/#reverse-lazy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DeleteView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013900" y="3584300"/>
            <a:ext cx="54756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		        persona_confirm_delete.html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425" y="1192325"/>
            <a:ext cx="3513875" cy="20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55722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375700"/>
            <a:ext cx="7186225" cy="1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413" y="1859925"/>
            <a:ext cx="4601801" cy="21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2390775" y="508925"/>
            <a:ext cx="6180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https://docs.djangoproject.com/en/3.2/ref/class-based-views/generic-editing/#deleteview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84575" y="887225"/>
            <a:ext cx="4285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C4B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django.urls</a:t>
            </a:r>
            <a:r>
              <a:rPr lang="en" sz="1050">
                <a:solidFill>
                  <a:srgbClr val="0C4B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C4B33"/>
                </a:solidFill>
                <a:latin typeface="Courier New"/>
                <a:ea typeface="Courier New"/>
                <a:cs typeface="Courier New"/>
                <a:sym typeface="Courier New"/>
              </a:rPr>
              <a:t> reverse_lazy</a:t>
            </a:r>
            <a:endParaRPr sz="1050">
              <a:solidFill>
                <a:srgbClr val="0C4B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vista base View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View es la vista base de todas las demás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nivel de clases, las llamadas GET y POST se reciben en métodos.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42700"/>
            <a:ext cx="3813200" cy="8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5575"/>
            <a:ext cx="5652876" cy="1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671650"/>
            <a:ext cx="4389127" cy="8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4266300" y="572825"/>
            <a:ext cx="4566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https://docs.djangoproject.com/en/3.2/ref/class-based-views/base/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Devolviendo Json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633824" cy="7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49599"/>
            <a:ext cx="7544349" cy="13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1781175" y="3523875"/>
            <a:ext cx="6447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https://docs.djangoproject.com/en/3.2/ref/request-response/#jsonresponse-objects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Archivos estáticos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sitios web generalmente necesitan servir archivos adicionales como imágenes, JavaScript o CSS. En Django, nos referimos a estos archivos como "archivos estáticos".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9C026"/>
                </a:solidFill>
              </a:rPr>
              <a:t>mkdir</a:t>
            </a:r>
            <a:r>
              <a:rPr lang="en"/>
              <a:t> -p </a:t>
            </a:r>
            <a:r>
              <a:rPr lang="en" u="sng"/>
              <a:t>personas/static/personas</a:t>
            </a:r>
            <a:endParaRPr u="sng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15487"/>
            <a:ext cx="4708226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700" y="2387553"/>
            <a:ext cx="3168724" cy="230374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4410075" y="508925"/>
            <a:ext cx="3780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https://docs.djangoproject.com/en/3.2/howto/static-files/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Vistas basadas en clases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vista, de manera similar a un CGI, toma una solicitud y devuelve una respuesta.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 proporciona algunas clases que se pueden usar como base de nuestras propias vistas.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Estas clases, le permitirán reutilizar código aprovechando la herencia y los mixins.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Hay algunas vistas genéricas para tareas simples, estas permiten: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Listar elementos - ListView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el detalle de un objeto - DetailView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Agregar objetos - CreateView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Modificar objetos - UpdateView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Borrar objetos - DeleteView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 ListView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veremos el uso de estas vistas supone la existencia de algunos archivos con nombres específicos.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9C026"/>
                </a:solidFill>
              </a:rPr>
              <a:t>vim </a:t>
            </a:r>
            <a:r>
              <a:rPr lang="en" u="sng">
                <a:solidFill>
                  <a:srgbClr val="000000"/>
                </a:solidFill>
              </a:rPr>
              <a:t>personas/views.py</a:t>
            </a:r>
            <a:endParaRPr u="sng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9C026"/>
                </a:solidFill>
              </a:rPr>
              <a:t>vim</a:t>
            </a:r>
            <a:r>
              <a:rPr lang="en"/>
              <a:t> </a:t>
            </a:r>
            <a:r>
              <a:rPr lang="en" u="sng"/>
              <a:t>personas/urls.py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9C026"/>
                </a:solidFill>
              </a:rPr>
              <a:t>vim </a:t>
            </a:r>
            <a:r>
              <a:rPr lang="en" u="sng"/>
              <a:t>listaContactos/urls.py</a:t>
            </a:r>
            <a:endParaRPr u="sng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925" y="1703900"/>
            <a:ext cx="3124202" cy="13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44288"/>
            <a:ext cx="4883549" cy="11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6425" y="3329275"/>
            <a:ext cx="3518250" cy="9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11700" y="4568875"/>
            <a:ext cx="83430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https://docs.djangoproject.com/en/3.2/ref/class-based-views/generic-display/#listview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Plantillas esperadas por las vistas base genéricas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866326" cy="13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700" y="2323625"/>
            <a:ext cx="6164601" cy="224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Plantilla para ListView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9C026"/>
                </a:solidFill>
              </a:rPr>
              <a:t>vim</a:t>
            </a:r>
            <a:r>
              <a:rPr lang="en"/>
              <a:t> </a:t>
            </a:r>
            <a:r>
              <a:rPr lang="en" u="sng"/>
              <a:t>personas/templates/base.html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9C026"/>
                </a:solidFill>
              </a:rPr>
              <a:t>vim </a:t>
            </a:r>
            <a:r>
              <a:rPr lang="en" u="sng"/>
              <a:t>personas/templates/personas/persona_list.html</a:t>
            </a:r>
            <a:endParaRPr u="sng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175" y="634400"/>
            <a:ext cx="1653100" cy="18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525" y="2882100"/>
            <a:ext cx="4631774" cy="16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800" y="2324025"/>
            <a:ext cx="2879150" cy="19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Filtros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queryset es el resultado de hacer un filtro a los objetos, al estilo de un select en 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Las opciones sobre estos filtros dependen  de los: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https://docs.djangoproject.com/en/3.2/topics/db/queries/#field-lookups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50225"/>
            <a:ext cx="4752076" cy="6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5150" y="1600200"/>
            <a:ext cx="3137150" cy="17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66700" y="2647925"/>
            <a:ext cx="58188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https://docs.djangoproject.com/en/3.22/topics/db/queries/#retrieving-objects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DetailView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25" y="1238200"/>
            <a:ext cx="2267950" cy="15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554" y="1164750"/>
            <a:ext cx="3698220" cy="20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383900"/>
            <a:ext cx="4913900" cy="11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5906" y="2703275"/>
            <a:ext cx="2646394" cy="18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311700" y="4568875"/>
            <a:ext cx="82269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https://docs.djangoproject.com/en/3.2/ref/class-based-views/generic-display/#detailview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Implementando el método get_absolute_url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309625" cy="148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54150"/>
            <a:ext cx="5577726" cy="18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7246" y="1152475"/>
            <a:ext cx="260985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CreateView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9C026"/>
                </a:solidFill>
              </a:rPr>
              <a:t>vim</a:t>
            </a:r>
            <a:r>
              <a:rPr lang="en"/>
              <a:t> </a:t>
            </a:r>
            <a:r>
              <a:rPr lang="en" u="sng"/>
              <a:t>personas/templates/personas/persona_form.html</a:t>
            </a:r>
            <a:endParaRPr u="sng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325" y="2960300"/>
            <a:ext cx="3175801" cy="13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28725"/>
            <a:ext cx="2941125" cy="16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1225" y="4413600"/>
            <a:ext cx="5961075" cy="1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6150" y="1017725"/>
            <a:ext cx="2261216" cy="18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2505075" y="538325"/>
            <a:ext cx="58761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https://docs.djangoproject.com/en/3.2/ref/class-based-views/generic-editing/#createview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