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234E8C-EB91-484B-87DF-98FC55A2761A}">
  <a:tblStyle styleId="{29234E8C-EB91-484B-87DF-98FC55A27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649fa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649fa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649fa3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649fa3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7aefd6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7aefd6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5f896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5f896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3cff93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3cff93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3cff93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3cff93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3cff93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3cff93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3cff93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3cff93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3cff93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3cff93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8540e31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8540e31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6d331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6d331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8540e31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8540e31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46d331b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46d331b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6d331b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46d331b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6d331b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6d331b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807191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807191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61613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61613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616133b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616133b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649fa3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649fa3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hyperlink" Target="https://www.datasciencecentral.com/forum/topics/what-is-map-reduc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words.recurse.com/issues/one/an-introduction-to-functional-programm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v8.dev/" TargetMode="External"/><Relationship Id="rId5" Type="http://schemas.openxmlformats.org/officeDocument/2006/relationships/hyperlink" Target="https://mozilla-spidermonkey.github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Netscape_Navigator" TargetMode="External"/><Relationship Id="rId4" Type="http://schemas.openxmlformats.org/officeDocument/2006/relationships/hyperlink" Target="https://docs.oracle.com/cd/E19957-01/816-6411-10/intro.htm#1022274" TargetMode="External"/><Relationship Id="rId5" Type="http://schemas.openxmlformats.org/officeDocument/2006/relationships/hyperlink" Target="https://commons.wikimedia.org/wiki/File:Etech05_Brendan_(6629035).jpg" TargetMode="External"/><Relationship Id="rId6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stackoverflow.com/questions/359494/which-equals-operator-vs-should-be-used-in-javascript-comparis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mmons.wikimedia.org/wiki/File:Function_machine2.svg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Web2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otra forma de iterar sobre un conjunto de valores que se desea cambiar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Recibe una función, normalmente anónima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Devuelve un nuevo grupo de valores, donde la función se aplicó la función a cada valor.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975" y="1274800"/>
            <a:ext cx="31146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otra forma de iterar sobre un grupo de elementos y aplicar una misma fórmula a todos los elementos del grupo dos a dos, hasta conseguir un sólo valor “resumen” de todos ellos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Entrada: Una función que recibe dos valores y les aplica una operación.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Salida: Un sólo valor productor de haber aplicado la operación a todos los elementos del grupo.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75" y="3530638"/>
            <a:ext cx="37052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Reduce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641" y="1229047"/>
            <a:ext cx="459872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669100" y="752275"/>
            <a:ext cx="61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https://www.datasciencecentral.com/forum/topics/what-is-map-reduce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Aprender más sobre programación funcional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 el siguiente material y prepare una exposición de 5 minutos para la próxima clase: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introduction to functional programming (Mary Rose Coo</a:t>
            </a:r>
            <a:r>
              <a:rPr lang="en"/>
              <a:t>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https://codewords.recurse.com/issues/one/an-introduction-to-functional-programming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iterate over lists. Use map and reduce.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declaratively, not imperatively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pipelines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ECMAScript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Durante la guerra de los navegadores y con el objetivo de permitir páginas web que funcionen bien y distintos navegadores, se acordó estandarizar al lenguaje de JavaScript por un tercero </a:t>
            </a:r>
            <a:r>
              <a:rPr lang="en" u="sng">
                <a:solidFill>
                  <a:schemeClr val="hlink"/>
                </a:solidFill>
                <a:hlinkClick r:id="rId3"/>
              </a:rPr>
              <a:t>ECMA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 describe un lenguaje de programación cuya implementación más conocidas es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posible que JavaScript aún no implemente algunas de las más recientes características de ECMAScript.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navegadores usan “motores” de JavaScript para interpretar nuestros códigos: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V8</a:t>
            </a:r>
            <a:r>
              <a:rPr lang="en"/>
              <a:t> para Chrome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SpiderMonkey</a:t>
            </a:r>
            <a:r>
              <a:rPr lang="en"/>
              <a:t> para Firefox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85550" y="45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ar, let, const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 declaración de variables con var suele tener algunos problemas, por ejemplo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 let eso provocaría un error sintáctico detectable.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 caso de const es igual al de let, pero el valor de la variable no se puede cambiar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50" y="1463975"/>
            <a:ext cx="13525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150" y="3013938"/>
            <a:ext cx="32766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Ámbito</a:t>
            </a:r>
            <a:r>
              <a:rPr lang="en"/>
              <a:t> de una variable (environment)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Cuando se usa </a:t>
            </a:r>
            <a:r>
              <a:rPr b="1" lang="en"/>
              <a:t>var</a:t>
            </a:r>
            <a:r>
              <a:rPr lang="en"/>
              <a:t>, el ámbito puede ser un poco extraño respecto a lenguajes como java, en cambio </a:t>
            </a:r>
            <a:r>
              <a:rPr b="1" lang="en"/>
              <a:t>let</a:t>
            </a:r>
            <a:r>
              <a:rPr lang="en"/>
              <a:t> se comporta de manera más familiar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13" y="2014225"/>
            <a:ext cx="12477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675" y="2009450"/>
            <a:ext cx="12954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500" y="2009450"/>
            <a:ext cx="1295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4763" y="2009450"/>
            <a:ext cx="30575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Plantillas de Strings (template literals)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Perl se podía incrustar código HTML en medio de un script usando &lt;&lt;&lt; e incluso poner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 JavaScript se puede conseguir un efecto similar usando las comillas invertidas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850" y="2603088"/>
            <a:ext cx="21717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flecha (arrow)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esta sintaxis se pueden escribir funciones como valor de manera más sencilla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588" y="1949488"/>
            <a:ext cx="22002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destructing, property shorthand, shorthand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names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359400"/>
            <a:ext cx="85206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Estas nuevas características de JavaScript permiten escribir códigos más legibles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1800"/>
            <a:ext cx="14668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063" y="1933575"/>
            <a:ext cx="13049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113" y="1933563"/>
            <a:ext cx="15716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5975" y="1933575"/>
            <a:ext cx="2247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poco de historia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5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nace en medio de “la guerra de los navegadores” del lado de </a:t>
            </a:r>
            <a:r>
              <a:rPr lang="en" u="sng">
                <a:solidFill>
                  <a:schemeClr val="hlink"/>
                </a:solidFill>
                <a:hlinkClick r:id="rId3"/>
              </a:rPr>
              <a:t>Netscape Navegator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Inicialmente se popularizó en la programación frontend (lado del cliente); aunque en sus inicios, también fué usado por Netscape para la programación del lado del servidor (backend)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https://docs.oracle.com/cd/E19957-01/816-6411-10/intro.htm#1022274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Hoy en día se utiliza en una amplia variedad de </a:t>
            </a:r>
            <a:r>
              <a:rPr lang="en"/>
              <a:t>dispositivos</a:t>
            </a:r>
            <a:r>
              <a:rPr lang="en"/>
              <a:t> y plataformas lo que lo ha convertido en el lenguaje más usado para el desarrollo web.</a:t>
            </a:r>
            <a:endParaRPr/>
          </a:p>
        </p:txBody>
      </p:sp>
      <p:pic>
        <p:nvPicPr>
          <p:cNvPr id="62" name="Google Shape;62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830094" y="1152475"/>
            <a:ext cx="1741476" cy="19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275300" y="3182475"/>
            <a:ext cx="3000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Brendan Eich</a:t>
            </a:r>
            <a:endParaRPr sz="1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En JavaScript se pueden usar archivos separados a modo de bibliotecas de código</a:t>
            </a:r>
            <a:endParaRPr b="1"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96" y="3266321"/>
            <a:ext cx="2597675" cy="12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475" y="3266325"/>
            <a:ext cx="198514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800" y="3266325"/>
            <a:ext cx="1203835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2"/>
          <p:cNvGraphicFramePr/>
          <p:nvPr/>
        </p:nvGraphicFramePr>
        <p:xfrm>
          <a:off x="311700" y="23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{29234E8C-EB91-484B-87DF-98FC55A2761A}</a:tableStyleId>
              </a:tblPr>
              <a:tblGrid>
                <a:gridCol w="2840200"/>
                <a:gridCol w="2840200"/>
                <a:gridCol w="284020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archivo html incluye un archivo de javaScript con type module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archivo “test.js” usa funciones declaradas en otro archivo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archivo “mate.js” es una biblioteca de dos funciones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Incrustado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Ejemplos de JavaScript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&lt;meta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.log(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Mundo"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Probando JavaScript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950" y="1017725"/>
            <a:ext cx="4813351" cy="160077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43300" y="3160050"/>
            <a:ext cx="448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Abrir</a:t>
            </a:r>
            <a:r>
              <a:rPr lang="en">
                <a:highlight>
                  <a:srgbClr val="FFFF00"/>
                </a:highlight>
              </a:rPr>
              <a:t> Consola de JavaScript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</a:rPr>
              <a:t>Shift + CTRL + J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</a:rPr>
              <a:t>Shift + CTRL + K (firefox)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</a:rPr>
              <a:t>Option + ⌘ + J</a:t>
            </a:r>
            <a:endParaRPr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Primitivos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Funciones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Arreglos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Expresiones regulares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579475" y="1157950"/>
            <a:ext cx="425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probar el tipo de datos una variable puede usar el operador typeof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575" y="2129475"/>
            <a:ext cx="4267200" cy="182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vs ===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9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manera básica == compara valores aunque no sean del mismo y para conseguirlo usa funciones de conversión de tipo automáticas, mientras que === compara sólo si las variables son del mismo tipo.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 general para las comparaciones de igualdad en if, while o for deberíamos usar ===, a menos, que la conversión automática de tipos sea algo deseable.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425" y="1327063"/>
            <a:ext cx="10477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93200" y="4137025"/>
            <a:ext cx="875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https://stackoverflow.com/questions/359494/which-equals-operator-vs-should-be-used-in-javascript-comparisons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orientada a objetos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diferencia de Java, que se necesitan clases para crear objetos; en JavaScript se pueden crear objeto directamente a partir de la declaración de sus campos.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Dos objetos pertenecerán a la misma clase si ambos poseen los mismos campos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programación orientada a objetos en JavaScript </a:t>
            </a:r>
            <a:r>
              <a:rPr i="1" lang="en"/>
              <a:t>puede ser un poco frustrante de entender,</a:t>
            </a:r>
            <a:r>
              <a:rPr lang="en"/>
              <a:t> debido a que su implementación es algo distinta a la de lenguajes como Java o C++.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063" y="3397288"/>
            <a:ext cx="22383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funcional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55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programación funcional en JavaScript puede ser más sencillo, el concepto es simple: la función recibe una entrada, hace un proceso y devuelve un valor de salida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047" y="1152475"/>
            <a:ext cx="3165250" cy="313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53" y="2810499"/>
            <a:ext cx="547259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de “alto orden” (high order functions)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funciones que pueden recibir una función como parámetro o devolver una función como respuesta.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 reutilización de código y generalización no sólo se puede hacer a nivel de clases y objetos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2781125"/>
            <a:ext cx="25527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forma de iterar sobre los valores de un “grupo” de valores de los que se desea seleccionar sólo algunos: los que cumplan con alguna condición.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Recibe una </a:t>
            </a:r>
            <a:r>
              <a:rPr lang="en"/>
              <a:t>función</a:t>
            </a:r>
            <a:r>
              <a:rPr lang="en"/>
              <a:t> de filtro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Devuelve un nuevo grupo de valores con aquellos elementos que cumplieron con la condición del filtro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3258738"/>
            <a:ext cx="37528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