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51d8406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51d8406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51d84065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51d8406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51d8406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51d8406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51d84065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51d84065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1d84065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1d84065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1d84065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51d84065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1d84065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1d84065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51d8406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51d8406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51d8406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51d8406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51d84065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51d84065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51d84065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51d84065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51d84065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51d84065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51d84065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51d84065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1d84065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51d84065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1d84065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51d84065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w3schools.com/python/default.as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8PVeLqWnaXk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ypl.github.io/PYPL.html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es.m.wikipedia.org/wiki/Archivo:Guido_van_Rossum_OSCON_2006.jpg" TargetMode="External"/><Relationship Id="rId6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Web2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588100" y="4361125"/>
            <a:ext cx="3244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Basado en el material del w3schools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32150" cy="20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095965" y="1152475"/>
            <a:ext cx="636800" cy="385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4880" y="1105700"/>
            <a:ext cx="394375" cy="9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1370" y="1105700"/>
            <a:ext cx="523675" cy="6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7160" y="1105700"/>
            <a:ext cx="394375" cy="6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53650" y="1105700"/>
            <a:ext cx="523675" cy="1862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Contenedores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Listas []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 elementos tienen posición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Pueden haber elementos repetidos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Elementos se puede acceder con índices, positivos y negativos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Tuplas 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a las listas pero son inmutables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Conjuntos {}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a las listas, pero no hay posiciones y no hay elementos repetidos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Diccionarios { : 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a los diccionarios de JavaScript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Condicionales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1088775"/>
            <a:ext cx="35433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150" y="2493325"/>
            <a:ext cx="36957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Tiene break y continue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incluso tiene 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For, sólo funciona como un foreach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función range() para iterar sobre índices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 para ciclos vacios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declaran con la palabra reservada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la cantidad de parámetros es desconocida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*arg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 argumentos se reciben en la lista arg[0], arg[1],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se desea parámetros con nombres propios de cantidad </a:t>
            </a:r>
            <a:r>
              <a:rPr lang="en"/>
              <a:t>desconocida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**arg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 puede enviar cualquier nombre, se reciben como un diccionario.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Funciones lambda similares  a las de JavaScript y Java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lambda</a:t>
            </a:r>
            <a:r>
              <a:rPr lang="en"/>
              <a:t> arguments : expression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Modulos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 los import de java, pero se usa el nombre del archivo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usar la funciones dentro del módulo se debe usar la notación con punto, como si de un objeto se tratara, igual con las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 posible renombrarlos para ahorrar escritura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import</a:t>
            </a:r>
            <a:r>
              <a:rPr lang="en"/>
              <a:t> modulo </a:t>
            </a:r>
            <a:r>
              <a:rPr b="1" lang="en"/>
              <a:t>as</a:t>
            </a:r>
            <a:r>
              <a:rPr lang="en"/>
              <a:t> 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 evitar la notación con punto se puede importar una función específica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from</a:t>
            </a:r>
            <a:r>
              <a:rPr lang="en"/>
              <a:t> modulo </a:t>
            </a:r>
            <a:r>
              <a:rPr b="1" lang="en"/>
              <a:t>import</a:t>
            </a:r>
            <a:r>
              <a:rPr lang="en"/>
              <a:t> funcion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o aprendiendo jiu jitsu!" id="61" name="Google Shape;61;p14" title="JIU JITSU The Matrix/Neo upload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Lenguaje Python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Creado por Guido van Rossum en 1991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 más antiguo que Java!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 embargo su mayor popularidad es más bien reciente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6116400" y="4411850"/>
            <a:ext cx="3027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http://pypl.github.io/PYPL.html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375" y="2398050"/>
            <a:ext cx="5364750" cy="18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7701" y="1143002"/>
            <a:ext cx="1905002" cy="28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Entorno de programación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es un lenguaje interpretado, por lo que sus programas se llaman scripts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cuenta con un muy útil ambiente interactivo que permite probar el código antes de que este se escriba en archivos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78" y="2628400"/>
            <a:ext cx="8758449" cy="17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Usando un editor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74" y="1017725"/>
            <a:ext cx="3027975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225" y="1017725"/>
            <a:ext cx="4833075" cy="6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Sintaxis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Muy expresivo, quizá demasiado flexible!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Parecido a la de otros lenguajes como Java o C++ pero un gran toque de simplicidad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errores de indentación ya no serán un problema 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ausencia de paréntesis, llaves y punto y coma, podría causar costumbres problemáticas en otros lenguajes y viceversa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python todo es un objeto!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type para comprar el tipo de “valores primitivos”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Comentarios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20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Sólo hay comentarios de una línea: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 se desea comentarios de más de una línea se puede usar sus habilidades con los comandos del editor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825" y="873075"/>
            <a:ext cx="37719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350" y="1803300"/>
            <a:ext cx="37528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4700" y="3223975"/>
            <a:ext cx="36576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Identificadores de Variables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estilo javascript o perl, dinámicamente tipado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Las variables no se tienen que declarar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Las mismas reglas para los nombres que Java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 usar variables globales en funciones se necesita </a:t>
            </a:r>
            <a:r>
              <a:rPr lang="en"/>
              <a:t>declararlas</a:t>
            </a:r>
            <a:r>
              <a:rPr lang="en"/>
              <a:t> con global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351" y="1152475"/>
            <a:ext cx="5613299" cy="36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