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bc4dfe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bc4dfe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bc4dfe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bc4dfe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bc4dfe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bc4dfe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c4dfe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c4dfe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f8b39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f8b39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python.org/3/tutorial/class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FlGjISF3l78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Classes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Web 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458950" y="4163775"/>
            <a:ext cx="43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Basado en parcialmente en: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https://docs.python.org/3/tutorial/classes.html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con Java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ideas de clases y objetos de Java son similares en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Python todo es un objeto, incluso las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clases tienen métodos y atributos, pero sólo pueden ser públicos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clases son objetos y se pueden modificar en tiempo de ejecución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herencia funciona casi igual, pero no hay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Pueden haber atributos de clase y de objeto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atributos de una clase se crean dinámicamente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métodos </a:t>
            </a:r>
            <a:r>
              <a:rPr b="1" lang="en"/>
              <a:t>deben</a:t>
            </a:r>
            <a:r>
              <a:rPr lang="en"/>
              <a:t> tener un primer parámetro que funcionará como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También se cuenta con garbage collector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Seguiremos la misma convención de nombres de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Declaración e instanciación de Clases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atributos que se declaran fuera de un método, serán atributos de clase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0E84B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666666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funciona como this de Java, pero si se desea puede usarse otro nombre</a:t>
            </a:r>
            <a:endParaRPr/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0E84B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realpart, imagpart):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realpart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imagpart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Complex(</a:t>
            </a:r>
            <a:r>
              <a:rPr lang="en" sz="11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4.5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r, x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31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(3.0, -4.5)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de clase y de instancia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¿Qué ocurre si cambiamos el valor de una variable de clase?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778750" y="1526100"/>
            <a:ext cx="7423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0E84B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barking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'wof wof'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i="1" lang="en" sz="1150">
                <a:solidFill>
                  <a:srgbClr val="40809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class variable shared by all instances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name):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name    </a:t>
            </a:r>
            <a:r>
              <a:rPr i="1" lang="en" sz="1150">
                <a:solidFill>
                  <a:srgbClr val="40809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instance variable unique to each instance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'Fido'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'Buddy'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barking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i="1" lang="en" sz="1150">
                <a:solidFill>
                  <a:srgbClr val="40809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shared by all dogs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'wof wof'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barking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i="1" lang="en" sz="1150">
                <a:solidFill>
                  <a:srgbClr val="40809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shared by all dogs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'wof wof'</a:t>
            </a:r>
            <a:endParaRPr sz="1150">
              <a:solidFill>
                <a:srgbClr val="4070A0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name                  </a:t>
            </a:r>
            <a:r>
              <a:rPr i="1" lang="en" sz="1150">
                <a:solidFill>
                  <a:srgbClr val="40809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unique to d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'Fido'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name                  </a:t>
            </a:r>
            <a:r>
              <a:rPr i="1" lang="en" sz="1150">
                <a:solidFill>
                  <a:srgbClr val="40809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unique to e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31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'Buddy'</a:t>
            </a:r>
            <a:endParaRPr sz="1150">
              <a:solidFill>
                <a:srgbClr val="4070A0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 clases debe </a:t>
            </a:r>
            <a:r>
              <a:rPr lang="en"/>
              <a:t>derivar</a:t>
            </a:r>
            <a:r>
              <a:rPr lang="en"/>
              <a:t> de alguna otra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 no se especifica, la clase derivará de la clases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soporta la herencia múltiple pero su uso no es recomendable desde el punto de vista de diseño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876350" y="2926575"/>
            <a:ext cx="3000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0E84B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DerivedClassName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(BaseClassName):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31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666666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T 6.0001 Introduction to Computer Science and Programming in Python, Fall 2016&#10;View the complete course: http://ocw.mit.edu/6-0001F16&#10;Instructor: Dr. Ana Bell&#10;&#10;In this lecture, Dr. Bell continues the discussion of Object Oriented Programming in Python, with an emphasis on data control, inheritance, and subclasses.&#10;&#10;License: Creative Commons BY-NC-SA&#10;More information at http://ocw.mit.edu/terms&#10;More courses at http://ocw.mit.edu" id="87" name="Google Shape;87;p18" title="9. Python Classes and Inherita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