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3a4eb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3a4eb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Web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Examen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examen está disponible en la página del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Tiene 20 minutos para resolver 20 preguntas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tuviera dudas puede enviar un mensaje al profesor por moodle o el chat del google meet.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profesor estará en el meet durante toda la hora del curso.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 clase es sólo para el examen, una vez concluido se darán las notas y se atenderán reclamos y observaciones, enviadas al correo del profesor.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¡Sea honesto!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