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8"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DDB285-9C32-40A1-9633-A64B1194288C}" v="60" dt="2025-05-09T16:35:32.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57" autoAdjust="0"/>
    <p:restoredTop sz="94831" autoAdjust="0"/>
  </p:normalViewPr>
  <p:slideViewPr>
    <p:cSldViewPr snapToGrid="0" snapToObjects="1" showGuides="1">
      <p:cViewPr varScale="1">
        <p:scale>
          <a:sx n="18" d="100"/>
          <a:sy n="18" d="100"/>
        </p:scale>
        <p:origin x="2885" y="77"/>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vi Kumar" userId="a2b280aed5d324a8" providerId="LiveId" clId="{C9DDB285-9C32-40A1-9633-A64B1194288C}"/>
    <pc:docChg chg="undo custSel delSld modSld">
      <pc:chgData name="Selvi Kumar" userId="a2b280aed5d324a8" providerId="LiveId" clId="{C9DDB285-9C32-40A1-9633-A64B1194288C}" dt="2025-05-09T16:51:33.775" v="547" actId="21"/>
      <pc:docMkLst>
        <pc:docMk/>
      </pc:docMkLst>
      <pc:sldChg chg="addSp delSp modSp mod modTransition delAnim modAnim modNotesTx">
        <pc:chgData name="Selvi Kumar" userId="a2b280aed5d324a8" providerId="LiveId" clId="{C9DDB285-9C32-40A1-9633-A64B1194288C}" dt="2025-05-09T16:51:33.775" v="547" actId="21"/>
        <pc:sldMkLst>
          <pc:docMk/>
          <pc:sldMk cId="4092310935" sldId="258"/>
        </pc:sldMkLst>
        <pc:spChg chg="mod">
          <ac:chgData name="Selvi Kumar" userId="a2b280aed5d324a8" providerId="LiveId" clId="{C9DDB285-9C32-40A1-9633-A64B1194288C}" dt="2025-05-07T23:55:31.640" v="496" actId="14100"/>
          <ac:spMkLst>
            <pc:docMk/>
            <pc:sldMk cId="4092310935" sldId="258"/>
            <ac:spMk id="2" creationId="{C43B1909-6759-6E4F-96E2-87AD1E2ECFD9}"/>
          </ac:spMkLst>
        </pc:spChg>
        <pc:spChg chg="mod">
          <ac:chgData name="Selvi Kumar" userId="a2b280aed5d324a8" providerId="LiveId" clId="{C9DDB285-9C32-40A1-9633-A64B1194288C}" dt="2025-05-07T23:34:40.928" v="473" actId="1076"/>
          <ac:spMkLst>
            <pc:docMk/>
            <pc:sldMk cId="4092310935" sldId="258"/>
            <ac:spMk id="3" creationId="{8BA4F852-97F3-2342-9253-7EB02D4B5C1A}"/>
          </ac:spMkLst>
        </pc:spChg>
        <pc:spChg chg="mod">
          <ac:chgData name="Selvi Kumar" userId="a2b280aed5d324a8" providerId="LiveId" clId="{C9DDB285-9C32-40A1-9633-A64B1194288C}" dt="2025-05-07T23:56:13.960" v="503" actId="1076"/>
          <ac:spMkLst>
            <pc:docMk/>
            <pc:sldMk cId="4092310935" sldId="258"/>
            <ac:spMk id="4" creationId="{77748FA0-F2F4-8A47-9E82-D4ADF685C06F}"/>
          </ac:spMkLst>
        </pc:spChg>
        <pc:spChg chg="mod">
          <ac:chgData name="Selvi Kumar" userId="a2b280aed5d324a8" providerId="LiveId" clId="{C9DDB285-9C32-40A1-9633-A64B1194288C}" dt="2025-05-07T23:40:16.946" v="494" actId="20577"/>
          <ac:spMkLst>
            <pc:docMk/>
            <pc:sldMk cId="4092310935" sldId="258"/>
            <ac:spMk id="9" creationId="{D7E9EAC6-BDA1-C144-8C33-48A3C0D52BC9}"/>
          </ac:spMkLst>
        </pc:spChg>
        <pc:spChg chg="mod">
          <ac:chgData name="Selvi Kumar" userId="a2b280aed5d324a8" providerId="LiveId" clId="{C9DDB285-9C32-40A1-9633-A64B1194288C}" dt="2025-05-07T23:56:27.354" v="504" actId="1076"/>
          <ac:spMkLst>
            <pc:docMk/>
            <pc:sldMk cId="4092310935" sldId="258"/>
            <ac:spMk id="11" creationId="{1F9F06B3-7A00-2C44-A1C6-729E214CC185}"/>
          </ac:spMkLst>
        </pc:spChg>
        <pc:spChg chg="mod">
          <ac:chgData name="Selvi Kumar" userId="a2b280aed5d324a8" providerId="LiveId" clId="{C9DDB285-9C32-40A1-9633-A64B1194288C}" dt="2025-05-08T00:27:14.901" v="518" actId="108"/>
          <ac:spMkLst>
            <pc:docMk/>
            <pc:sldMk cId="4092310935" sldId="258"/>
            <ac:spMk id="12" creationId="{3B6DF673-7675-DB4F-9E66-5F68F372ABA5}"/>
          </ac:spMkLst>
        </pc:spChg>
        <pc:spChg chg="mod">
          <ac:chgData name="Selvi Kumar" userId="a2b280aed5d324a8" providerId="LiveId" clId="{C9DDB285-9C32-40A1-9633-A64B1194288C}" dt="2025-05-08T00:27:09.873" v="517" actId="255"/>
          <ac:spMkLst>
            <pc:docMk/>
            <pc:sldMk cId="4092310935" sldId="258"/>
            <ac:spMk id="13" creationId="{FC94A8F9-273C-FC47-A2D1-A1768AA64AAB}"/>
          </ac:spMkLst>
        </pc:spChg>
        <pc:spChg chg="mod">
          <ac:chgData name="Selvi Kumar" userId="a2b280aed5d324a8" providerId="LiveId" clId="{C9DDB285-9C32-40A1-9633-A64B1194288C}" dt="2025-05-08T00:25:53.088" v="513" actId="1076"/>
          <ac:spMkLst>
            <pc:docMk/>
            <pc:sldMk cId="4092310935" sldId="258"/>
            <ac:spMk id="14" creationId="{2651CC4C-5EB4-A64E-9F30-1BCFD42FAFB3}"/>
          </ac:spMkLst>
        </pc:spChg>
        <pc:spChg chg="mod">
          <ac:chgData name="Selvi Kumar" userId="a2b280aed5d324a8" providerId="LiveId" clId="{C9DDB285-9C32-40A1-9633-A64B1194288C}" dt="2025-05-07T23:37:21.452" v="487" actId="1076"/>
          <ac:spMkLst>
            <pc:docMk/>
            <pc:sldMk cId="4092310935" sldId="258"/>
            <ac:spMk id="16" creationId="{9C16F340-289F-4E26-4834-D5B05FC281D1}"/>
          </ac:spMkLst>
        </pc:spChg>
        <pc:spChg chg="mod">
          <ac:chgData name="Selvi Kumar" userId="a2b280aed5d324a8" providerId="LiveId" clId="{C9DDB285-9C32-40A1-9633-A64B1194288C}" dt="2025-05-07T23:28:37.166" v="435" actId="1076"/>
          <ac:spMkLst>
            <pc:docMk/>
            <pc:sldMk cId="4092310935" sldId="258"/>
            <ac:spMk id="17" creationId="{4C00864F-B1B7-106B-A4F4-B91BBB351434}"/>
          </ac:spMkLst>
        </pc:spChg>
        <pc:spChg chg="mod">
          <ac:chgData name="Selvi Kumar" userId="a2b280aed5d324a8" providerId="LiveId" clId="{C9DDB285-9C32-40A1-9633-A64B1194288C}" dt="2025-05-07T23:37:31.084" v="489" actId="1076"/>
          <ac:spMkLst>
            <pc:docMk/>
            <pc:sldMk cId="4092310935" sldId="258"/>
            <ac:spMk id="18" creationId="{FE86D4FF-F30E-655E-2509-D48C7F7FF510}"/>
          </ac:spMkLst>
        </pc:spChg>
        <pc:spChg chg="mod">
          <ac:chgData name="Selvi Kumar" userId="a2b280aed5d324a8" providerId="LiveId" clId="{C9DDB285-9C32-40A1-9633-A64B1194288C}" dt="2025-05-07T23:37:09.668" v="485" actId="1076"/>
          <ac:spMkLst>
            <pc:docMk/>
            <pc:sldMk cId="4092310935" sldId="258"/>
            <ac:spMk id="19" creationId="{EE9E192C-F44E-6B80-3F58-6E02A531CB41}"/>
          </ac:spMkLst>
        </pc:spChg>
        <pc:spChg chg="add mod">
          <ac:chgData name="Selvi Kumar" userId="a2b280aed5d324a8" providerId="LiveId" clId="{C9DDB285-9C32-40A1-9633-A64B1194288C}" dt="2025-05-07T23:01:42.119" v="143" actId="1076"/>
          <ac:spMkLst>
            <pc:docMk/>
            <pc:sldMk cId="4092310935" sldId="258"/>
            <ac:spMk id="20" creationId="{282BB04A-099E-48C9-4D04-62069F6E4390}"/>
          </ac:spMkLst>
        </pc:spChg>
        <pc:spChg chg="add del mod">
          <ac:chgData name="Selvi Kumar" userId="a2b280aed5d324a8" providerId="LiveId" clId="{C9DDB285-9C32-40A1-9633-A64B1194288C}" dt="2025-05-08T00:28:03.632" v="519" actId="21"/>
          <ac:spMkLst>
            <pc:docMk/>
            <pc:sldMk cId="4092310935" sldId="258"/>
            <ac:spMk id="21" creationId="{1F528144-C0EA-18C5-0ED1-510ABA383230}"/>
          </ac:spMkLst>
        </pc:spChg>
        <pc:picChg chg="add del mod">
          <ac:chgData name="Selvi Kumar" userId="a2b280aed5d324a8" providerId="LiveId" clId="{C9DDB285-9C32-40A1-9633-A64B1194288C}" dt="2025-05-08T23:03:02.251" v="521"/>
          <ac:picMkLst>
            <pc:docMk/>
            <pc:sldMk cId="4092310935" sldId="258"/>
            <ac:picMk id="6" creationId="{28C04C52-E5A8-C383-CAA8-E0801CD728C1}"/>
          </ac:picMkLst>
        </pc:picChg>
        <pc:picChg chg="add del mod">
          <ac:chgData name="Selvi Kumar" userId="a2b280aed5d324a8" providerId="LiveId" clId="{C9DDB285-9C32-40A1-9633-A64B1194288C}" dt="2025-05-09T15:58:50.378" v="535"/>
          <ac:picMkLst>
            <pc:docMk/>
            <pc:sldMk cId="4092310935" sldId="258"/>
            <ac:picMk id="6" creationId="{32BFFD5A-E8E3-26AA-7606-2BDF83AE4DCB}"/>
          </ac:picMkLst>
        </pc:picChg>
        <pc:picChg chg="add del mod">
          <ac:chgData name="Selvi Kumar" userId="a2b280aed5d324a8" providerId="LiveId" clId="{C9DDB285-9C32-40A1-9633-A64B1194288C}" dt="2025-05-09T00:18:49.690" v="531" actId="21"/>
          <ac:picMkLst>
            <pc:docMk/>
            <pc:sldMk cId="4092310935" sldId="258"/>
            <ac:picMk id="6" creationId="{49A1433F-0218-1179-E2F9-AD6285687501}"/>
          </ac:picMkLst>
        </pc:picChg>
        <pc:picChg chg="add del mod">
          <ac:chgData name="Selvi Kumar" userId="a2b280aed5d324a8" providerId="LiveId" clId="{C9DDB285-9C32-40A1-9633-A64B1194288C}" dt="2025-05-09T00:52:12.863" v="533" actId="21"/>
          <ac:picMkLst>
            <pc:docMk/>
            <pc:sldMk cId="4092310935" sldId="258"/>
            <ac:picMk id="6" creationId="{B77037DE-BE6E-2409-FA80-B0C5D8200437}"/>
          </ac:picMkLst>
        </pc:picChg>
        <pc:picChg chg="add del mod">
          <ac:chgData name="Selvi Kumar" userId="a2b280aed5d324a8" providerId="LiveId" clId="{C9DDB285-9C32-40A1-9633-A64B1194288C}" dt="2025-05-09T16:11:25.162" v="537" actId="21"/>
          <ac:picMkLst>
            <pc:docMk/>
            <pc:sldMk cId="4092310935" sldId="258"/>
            <ac:picMk id="7" creationId="{4DF736FF-70E5-0A73-D4EE-2B5A9D2FE3FE}"/>
          </ac:picMkLst>
        </pc:picChg>
        <pc:picChg chg="add del mod">
          <ac:chgData name="Selvi Kumar" userId="a2b280aed5d324a8" providerId="LiveId" clId="{C9DDB285-9C32-40A1-9633-A64B1194288C}" dt="2025-05-08T23:19:31.233" v="524"/>
          <ac:picMkLst>
            <pc:docMk/>
            <pc:sldMk cId="4092310935" sldId="258"/>
            <ac:picMk id="7" creationId="{FB33B81B-1DC2-E5BC-C16C-DB8725425488}"/>
          </ac:picMkLst>
        </pc:picChg>
        <pc:picChg chg="add del mod">
          <ac:chgData name="Selvi Kumar" userId="a2b280aed5d324a8" providerId="LiveId" clId="{C9DDB285-9C32-40A1-9633-A64B1194288C}" dt="2025-05-08T23:35:48.809" v="528" actId="21"/>
          <ac:picMkLst>
            <pc:docMk/>
            <pc:sldMk cId="4092310935" sldId="258"/>
            <ac:picMk id="8" creationId="{704EC6F7-F57E-A073-38B6-D419CEE29DD9}"/>
          </ac:picMkLst>
        </pc:picChg>
        <pc:picChg chg="add del mod">
          <ac:chgData name="Selvi Kumar" userId="a2b280aed5d324a8" providerId="LiveId" clId="{C9DDB285-9C32-40A1-9633-A64B1194288C}" dt="2025-05-09T16:12:46.122" v="539" actId="21"/>
          <ac:picMkLst>
            <pc:docMk/>
            <pc:sldMk cId="4092310935" sldId="258"/>
            <ac:picMk id="8" creationId="{75FB8193-0937-DC18-9B43-1193E3178449}"/>
          </ac:picMkLst>
        </pc:picChg>
        <pc:picChg chg="add del mod">
          <ac:chgData name="Selvi Kumar" userId="a2b280aed5d324a8" providerId="LiveId" clId="{C9DDB285-9C32-40A1-9633-A64B1194288C}" dt="2025-05-09T16:13:11.273" v="541" actId="21"/>
          <ac:picMkLst>
            <pc:docMk/>
            <pc:sldMk cId="4092310935" sldId="258"/>
            <ac:picMk id="10" creationId="{47777CC5-3BB8-5232-1D1F-CBC86B335454}"/>
          </ac:picMkLst>
        </pc:picChg>
        <pc:picChg chg="add del mod">
          <ac:chgData name="Selvi Kumar" userId="a2b280aed5d324a8" providerId="LiveId" clId="{C9DDB285-9C32-40A1-9633-A64B1194288C}" dt="2025-05-09T16:26:34.406" v="543" actId="21"/>
          <ac:picMkLst>
            <pc:docMk/>
            <pc:sldMk cId="4092310935" sldId="258"/>
            <ac:picMk id="15" creationId="{EE277384-6784-9B6F-C168-F216D6583A52}"/>
          </ac:picMkLst>
        </pc:picChg>
        <pc:picChg chg="add del mod">
          <ac:chgData name="Selvi Kumar" userId="a2b280aed5d324a8" providerId="LiveId" clId="{C9DDB285-9C32-40A1-9633-A64B1194288C}" dt="2025-05-09T16:30:04.728" v="545" actId="21"/>
          <ac:picMkLst>
            <pc:docMk/>
            <pc:sldMk cId="4092310935" sldId="258"/>
            <ac:picMk id="21" creationId="{445E2FB6-AFD1-D2C4-5029-A46B1FD87579}"/>
          </ac:picMkLst>
        </pc:picChg>
        <pc:picChg chg="add mod">
          <ac:chgData name="Selvi Kumar" userId="a2b280aed5d324a8" providerId="LiveId" clId="{C9DDB285-9C32-40A1-9633-A64B1194288C}" dt="2025-05-07T23:37:15.485" v="486" actId="1076"/>
          <ac:picMkLst>
            <pc:docMk/>
            <pc:sldMk cId="4092310935" sldId="258"/>
            <ac:picMk id="22" creationId="{1DF880C8-A947-94F2-4ECA-F9DC9B7460EC}"/>
          </ac:picMkLst>
        </pc:picChg>
        <pc:picChg chg="add mod">
          <ac:chgData name="Selvi Kumar" userId="a2b280aed5d324a8" providerId="LiveId" clId="{C9DDB285-9C32-40A1-9633-A64B1194288C}" dt="2025-05-07T23:37:04.999" v="484" actId="1076"/>
          <ac:picMkLst>
            <pc:docMk/>
            <pc:sldMk cId="4092310935" sldId="258"/>
            <ac:picMk id="23" creationId="{283453E2-3959-E028-A760-E1B07C38E95F}"/>
          </ac:picMkLst>
        </pc:picChg>
        <pc:picChg chg="add mod">
          <ac:chgData name="Selvi Kumar" userId="a2b280aed5d324a8" providerId="LiveId" clId="{C9DDB285-9C32-40A1-9633-A64B1194288C}" dt="2025-05-07T23:56:39.686" v="506" actId="14100"/>
          <ac:picMkLst>
            <pc:docMk/>
            <pc:sldMk cId="4092310935" sldId="258"/>
            <ac:picMk id="24" creationId="{AE550891-7F93-B2CC-A2CC-0A7A8734692F}"/>
          </ac:picMkLst>
        </pc:picChg>
        <pc:picChg chg="add del mod">
          <ac:chgData name="Selvi Kumar" userId="a2b280aed5d324a8" providerId="LiveId" clId="{C9DDB285-9C32-40A1-9633-A64B1194288C}" dt="2025-05-09T16:51:33.775" v="547" actId="21"/>
          <ac:picMkLst>
            <pc:docMk/>
            <pc:sldMk cId="4092310935" sldId="258"/>
            <ac:picMk id="25" creationId="{7A0955C3-E3D4-2084-2D47-29D5AE5262EB}"/>
          </ac:picMkLst>
        </pc:picChg>
        <pc:picChg chg="add mod">
          <ac:chgData name="Selvi Kumar" userId="a2b280aed5d324a8" providerId="LiveId" clId="{C9DDB285-9C32-40A1-9633-A64B1194288C}" dt="2025-05-07T23:37:26.893" v="488" actId="1076"/>
          <ac:picMkLst>
            <pc:docMk/>
            <pc:sldMk cId="4092310935" sldId="258"/>
            <ac:picMk id="1025" creationId="{5A160463-80B7-6440-E255-185D1513B41B}"/>
          </ac:picMkLst>
        </pc:picChg>
      </pc:sldChg>
      <pc:sldChg chg="del">
        <pc:chgData name="Selvi Kumar" userId="a2b280aed5d324a8" providerId="LiveId" clId="{C9DDB285-9C32-40A1-9633-A64B1194288C}" dt="2025-05-07T22:54:46.735" v="4" actId="2696"/>
        <pc:sldMkLst>
          <pc:docMk/>
          <pc:sldMk cId="40446627" sldId="25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5/9/2025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990718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099187"/>
            <a:ext cx="15608232" cy="625087"/>
          </a:xfrm>
          <a:prstGeom prst="rect">
            <a:avLst/>
          </a:prstGeom>
        </p:spPr>
        <p:txBody>
          <a:bodyPr lIns="54681" tIns="27341" rIns="54681" bIns="27341">
            <a:normAutofit/>
          </a:bodyPr>
          <a:lstStyle>
            <a:lvl1pPr marL="0" indent="0" algn="ctr">
              <a:buFontTx/>
              <a:buNone/>
              <a:defRPr sz="32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1859151"/>
            <a:ext cx="15608232" cy="1063842"/>
          </a:xfrm>
          <a:prstGeom prst="rect">
            <a:avLst/>
          </a:prstGeom>
        </p:spPr>
        <p:txBody>
          <a:bodyPr lIns="54681" tIns="27341" rIns="54681" bIns="27341" anchor="t" anchorCtr="1">
            <a:normAutofit/>
          </a:bodyPr>
          <a:lstStyle>
            <a:lvl1pPr marL="0" indent="0" algn="ctr">
              <a:buFontTx/>
              <a:buNone/>
              <a:defRPr sz="54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367463"/>
          </a:xfrm>
          <a:prstGeom prst="rect">
            <a:avLst/>
          </a:prstGeom>
        </p:spPr>
        <p:txBody>
          <a:bodyPr lIns="54681" tIns="27341" rIns="54681" bIns="27341" anchor="t" anchorCtr="1">
            <a:normAutofit/>
          </a:bodyPr>
          <a:lstStyle>
            <a:lvl1pPr marL="0" indent="0" algn="ctr">
              <a:buFontTx/>
              <a:buNone/>
              <a:defRPr sz="80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a16="http://schemas.microsoft.com/office/drawing/2014/main" id="{F2BAE2CC-CE32-5E4B-8CE1-A07F840D79E3}"/>
              </a:ext>
            </a:extLst>
          </p:cNvPr>
          <p:cNvSpPr>
            <a:spLocks noGrp="1"/>
          </p:cNvSpPr>
          <p:nvPr>
            <p:ph type="body" sz="quarter" idx="150" hasCustomPrompt="1"/>
          </p:nvPr>
        </p:nvSpPr>
        <p:spPr>
          <a:xfrm>
            <a:off x="2890078" y="3099187"/>
            <a:ext cx="15608232" cy="625087"/>
          </a:xfrm>
          <a:prstGeom prst="rect">
            <a:avLst/>
          </a:prstGeom>
        </p:spPr>
        <p:txBody>
          <a:bodyPr lIns="54681" tIns="27341" rIns="54681" bIns="27341">
            <a:normAutofit/>
          </a:bodyPr>
          <a:lstStyle>
            <a:lvl1pPr marL="0" indent="0" algn="ctr">
              <a:buFontTx/>
              <a:buNone/>
              <a:defRPr sz="32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16" name="Text Placeholder 76">
            <a:extLst>
              <a:ext uri="{FF2B5EF4-FFF2-40B4-BE49-F238E27FC236}">
                <a16:creationId xmlns:a16="http://schemas.microsoft.com/office/drawing/2014/main" id="{4F662988-13E5-8D4A-AE99-4E5119D4E782}"/>
              </a:ext>
            </a:extLst>
          </p:cNvPr>
          <p:cNvSpPr>
            <a:spLocks noGrp="1"/>
          </p:cNvSpPr>
          <p:nvPr>
            <p:ph type="body" sz="quarter" idx="151" hasCustomPrompt="1"/>
          </p:nvPr>
        </p:nvSpPr>
        <p:spPr>
          <a:xfrm>
            <a:off x="2890078" y="1859151"/>
            <a:ext cx="15608232" cy="1063842"/>
          </a:xfrm>
          <a:prstGeom prst="rect">
            <a:avLst/>
          </a:prstGeom>
        </p:spPr>
        <p:txBody>
          <a:bodyPr lIns="54681" tIns="27341" rIns="54681" bIns="27341" anchor="t" anchorCtr="1">
            <a:normAutofit/>
          </a:bodyPr>
          <a:lstStyle>
            <a:lvl1pPr marL="0" indent="0" algn="ctr">
              <a:buFontTx/>
              <a:buNone/>
              <a:defRPr sz="54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17" name="Text Placeholder 76">
            <a:extLst>
              <a:ext uri="{FF2B5EF4-FFF2-40B4-BE49-F238E27FC236}">
                <a16:creationId xmlns:a16="http://schemas.microsoft.com/office/drawing/2014/main" id="{0D825CA1-57EA-E04D-ACAF-310BE5697BC6}"/>
              </a:ext>
            </a:extLst>
          </p:cNvPr>
          <p:cNvSpPr>
            <a:spLocks noGrp="1"/>
          </p:cNvSpPr>
          <p:nvPr>
            <p:ph type="body" sz="quarter" idx="153" hasCustomPrompt="1"/>
          </p:nvPr>
        </p:nvSpPr>
        <p:spPr>
          <a:xfrm>
            <a:off x="2890078" y="348658"/>
            <a:ext cx="15608232" cy="1367463"/>
          </a:xfrm>
          <a:prstGeom prst="rect">
            <a:avLst/>
          </a:prstGeom>
        </p:spPr>
        <p:txBody>
          <a:bodyPr lIns="54681" tIns="27341" rIns="54681" bIns="27341" anchor="t" anchorCtr="1">
            <a:normAutofit/>
          </a:bodyPr>
          <a:lstStyle>
            <a:lvl1pPr marL="0" indent="0" algn="ctr">
              <a:buFontTx/>
              <a:buNone/>
              <a:defRPr sz="80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E53F57-6A63-554A-A52E-3DEEB0CA8AF7}"/>
              </a:ext>
            </a:extLst>
          </p:cNvPr>
          <p:cNvSpPr/>
          <p:nvPr userDrawn="1"/>
        </p:nvSpPr>
        <p:spPr>
          <a:xfrm rot="10800000">
            <a:off x="0" y="29296852"/>
            <a:ext cx="21388388" cy="10321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449444"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529011481"/>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 name="Rectangle 5">
            <a:extLst>
              <a:ext uri="{FF2B5EF4-FFF2-40B4-BE49-F238E27FC236}">
                <a16:creationId xmlns:a16="http://schemas.microsoft.com/office/drawing/2014/main" id="{FA261577-E127-2747-98AB-FFA1F50E9DA8}"/>
              </a:ext>
            </a:extLst>
          </p:cNvPr>
          <p:cNvSpPr/>
          <p:nvPr userDrawn="1"/>
        </p:nvSpPr>
        <p:spPr>
          <a:xfrm>
            <a:off x="0" y="34253"/>
            <a:ext cx="21388388" cy="3934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8BE2F6-23D7-1A44-8B37-B8F4E4AB0CCE}"/>
              </a:ext>
            </a:extLst>
          </p:cNvPr>
          <p:cNvSpPr/>
          <p:nvPr userDrawn="1"/>
        </p:nvSpPr>
        <p:spPr>
          <a:xfrm rot="10800000">
            <a:off x="0" y="29296852"/>
            <a:ext cx="21388388" cy="10321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560F404-838C-324A-AE6C-8B6153238F84}"/>
              </a:ext>
            </a:extLst>
          </p:cNvPr>
          <p:cNvSpPr/>
          <p:nvPr userDrawn="1"/>
        </p:nvSpPr>
        <p:spPr>
          <a:xfrm>
            <a:off x="0" y="34253"/>
            <a:ext cx="21388388" cy="3934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3B1909-6759-6E4F-96E2-87AD1E2ECFD9}"/>
              </a:ext>
            </a:extLst>
          </p:cNvPr>
          <p:cNvSpPr>
            <a:spLocks noGrp="1"/>
          </p:cNvSpPr>
          <p:nvPr>
            <p:ph type="body" sz="quarter" idx="10"/>
          </p:nvPr>
        </p:nvSpPr>
        <p:spPr>
          <a:xfrm>
            <a:off x="423819" y="4937062"/>
            <a:ext cx="10316886" cy="7096516"/>
          </a:xfrm>
        </p:spPr>
        <p:txBody>
          <a:bodyPr/>
          <a:lstStyle/>
          <a:p>
            <a:pPr>
              <a:buNone/>
            </a:pPr>
            <a:r>
              <a:rPr lang="en-GB" sz="3000" dirty="0"/>
              <a:t>This study explores machine learning models for predicting student dropout and academic success using a real-world higher education dataset. Eleven experiments tested diverse preprocessing strategies, including PCA, LDA, and outlier detection via Isolation Forest. Class imbalance was addressed using SMOTE, ADASYN, and </a:t>
            </a:r>
            <a:r>
              <a:rPr lang="en-GB" sz="3000" dirty="0" err="1"/>
              <a:t>NearMiss</a:t>
            </a:r>
            <a:r>
              <a:rPr lang="en-GB" sz="3000" dirty="0"/>
              <a:t>—SMOTE proved most effective. Six traditional algorithms and four boosting models (</a:t>
            </a:r>
            <a:r>
              <a:rPr lang="en-GB" sz="3000" dirty="0" err="1"/>
              <a:t>LightGBM</a:t>
            </a:r>
            <a:r>
              <a:rPr lang="en-GB" sz="3000" dirty="0"/>
              <a:t>, </a:t>
            </a:r>
            <a:r>
              <a:rPr lang="en-GB" sz="3000" dirty="0" err="1"/>
              <a:t>CatBoost</a:t>
            </a:r>
            <a:r>
              <a:rPr lang="en-GB" sz="3000" dirty="0"/>
              <a:t>, </a:t>
            </a:r>
            <a:r>
              <a:rPr lang="en-GB" sz="3000" dirty="0" err="1"/>
              <a:t>XGBoost</a:t>
            </a:r>
            <a:r>
              <a:rPr lang="en-GB" sz="3000" dirty="0"/>
              <a:t>, Gradient Boosting) were tested under default and optimized settings. SVM, </a:t>
            </a:r>
            <a:r>
              <a:rPr lang="en-GB" sz="3000" dirty="0" err="1"/>
              <a:t>LightGBM</a:t>
            </a:r>
            <a:r>
              <a:rPr lang="en-GB" sz="3000" dirty="0"/>
              <a:t> and </a:t>
            </a:r>
            <a:r>
              <a:rPr lang="en-GB" sz="3000" dirty="0" err="1"/>
              <a:t>CatBoost</a:t>
            </a:r>
            <a:r>
              <a:rPr lang="en-GB" sz="3000" dirty="0"/>
              <a:t> performed best in multiclass prediction on SMOTE datasets. Clustering via </a:t>
            </a:r>
            <a:r>
              <a:rPr lang="en-GB" sz="3000" dirty="0" err="1"/>
              <a:t>KMeans</a:t>
            </a:r>
            <a:r>
              <a:rPr lang="en-GB" sz="3000" dirty="0"/>
              <a:t> and </a:t>
            </a:r>
            <a:r>
              <a:rPr lang="en-GB" sz="3000" dirty="0" err="1"/>
              <a:t>KMedoids</a:t>
            </a:r>
            <a:r>
              <a:rPr lang="en-GB" sz="3000" dirty="0"/>
              <a:t> (post t-SNE/Autoencoders) revealed moderate separation (silhouette ≈ 0.41). A binary classification (Graduate vs Dropout) showed traditional models slightly outperforming boosting models on non-SMOTE data.</a:t>
            </a:r>
          </a:p>
          <a:p>
            <a:endParaRPr lang="en-US" dirty="0"/>
          </a:p>
        </p:txBody>
      </p:sp>
      <p:sp>
        <p:nvSpPr>
          <p:cNvPr id="3" name="Text Placeholder 2">
            <a:extLst>
              <a:ext uri="{FF2B5EF4-FFF2-40B4-BE49-F238E27FC236}">
                <a16:creationId xmlns:a16="http://schemas.microsoft.com/office/drawing/2014/main" id="{8BA4F852-97F3-2342-9253-7EB02D4B5C1A}"/>
              </a:ext>
            </a:extLst>
          </p:cNvPr>
          <p:cNvSpPr>
            <a:spLocks noGrp="1"/>
          </p:cNvSpPr>
          <p:nvPr>
            <p:ph type="body" sz="quarter" idx="11"/>
          </p:nvPr>
        </p:nvSpPr>
        <p:spPr>
          <a:xfrm>
            <a:off x="344796" y="4209109"/>
            <a:ext cx="10093882" cy="897292"/>
          </a:xfrm>
        </p:spPr>
        <p:txBody>
          <a:bodyPr/>
          <a:lstStyle/>
          <a:p>
            <a:r>
              <a:rPr lang="en-US" sz="5000" dirty="0"/>
              <a:t>Abstract</a:t>
            </a:r>
          </a:p>
        </p:txBody>
      </p:sp>
      <p:sp>
        <p:nvSpPr>
          <p:cNvPr id="4" name="Text Placeholder 3">
            <a:extLst>
              <a:ext uri="{FF2B5EF4-FFF2-40B4-BE49-F238E27FC236}">
                <a16:creationId xmlns:a16="http://schemas.microsoft.com/office/drawing/2014/main" id="{77748FA0-F2F4-8A47-9E82-D4ADF685C06F}"/>
              </a:ext>
            </a:extLst>
          </p:cNvPr>
          <p:cNvSpPr>
            <a:spLocks noGrp="1"/>
          </p:cNvSpPr>
          <p:nvPr>
            <p:ph type="body" sz="quarter" idx="20"/>
          </p:nvPr>
        </p:nvSpPr>
        <p:spPr>
          <a:xfrm>
            <a:off x="447194" y="11383294"/>
            <a:ext cx="10096349" cy="12348231"/>
          </a:xfrm>
        </p:spPr>
        <p:txBody>
          <a:bodyPr/>
          <a:lstStyle/>
          <a:p>
            <a:r>
              <a:rPr lang="en-GB" sz="4400" dirty="0"/>
              <a:t>Objective</a:t>
            </a:r>
          </a:p>
          <a:p>
            <a:pPr algn="l"/>
            <a:r>
              <a:rPr lang="en-GB" sz="3000" b="0" u="none" dirty="0">
                <a:solidFill>
                  <a:schemeClr val="accent5">
                    <a:lumMod val="50000"/>
                  </a:schemeClr>
                </a:solidFill>
                <a:latin typeface="Times New Roman" panose="02020603050405020304" pitchFamily="18" charset="0"/>
                <a:cs typeface="Times New Roman" panose="02020603050405020304" pitchFamily="18" charset="0"/>
              </a:rPr>
              <a:t>Developing early warning systems based on predictive analytics can significantly aid in detecting students at risk of dropping out and in delivering targeted support. </a:t>
            </a:r>
          </a:p>
          <a:p>
            <a:pPr>
              <a:lnSpc>
                <a:spcPct val="107000"/>
              </a:lnSpc>
              <a:spcAft>
                <a:spcPts val="800"/>
              </a:spcAft>
              <a:buNone/>
            </a:pPr>
            <a:r>
              <a:rPr lang="en-GB" sz="4400" b="1" u="sng" dirty="0">
                <a:solidFill>
                  <a:schemeClr val="accent1"/>
                </a:solidFill>
                <a:latin typeface="+mn-lt"/>
                <a:cs typeface="+mn-cs"/>
              </a:rPr>
              <a:t>Research questions:</a:t>
            </a:r>
          </a:p>
          <a:p>
            <a:pPr marL="342900" lvl="0" indent="-342900" algn="l">
              <a:lnSpc>
                <a:spcPct val="107000"/>
              </a:lnSpc>
              <a:spcAft>
                <a:spcPts val="800"/>
              </a:spcAft>
              <a:buSzPts val="1000"/>
              <a:buFont typeface="Symbol" panose="05050102010706020507" pitchFamily="18" charset="2"/>
              <a:buChar char=""/>
              <a:tabLst>
                <a:tab pos="457200" algn="l"/>
              </a:tabLst>
            </a:pPr>
            <a:r>
              <a:rPr lang="en-GB" sz="3000" b="0" u="none" dirty="0">
                <a:solidFill>
                  <a:schemeClr val="accent5">
                    <a:lumMod val="50000"/>
                  </a:schemeClr>
                </a:solidFill>
                <a:latin typeface="Times New Roman" panose="02020603050405020304" pitchFamily="18" charset="0"/>
                <a:cs typeface="Times New Roman" panose="02020603050405020304" pitchFamily="18" charset="0"/>
              </a:rPr>
              <a:t>RQ1: Which machine learning algorithms are most effective in predicting student dropout?</a:t>
            </a:r>
          </a:p>
          <a:p>
            <a:pPr marL="342900" lvl="0" indent="-342900" algn="l">
              <a:lnSpc>
                <a:spcPct val="107000"/>
              </a:lnSpc>
              <a:spcAft>
                <a:spcPts val="800"/>
              </a:spcAft>
              <a:buSzPts val="1000"/>
              <a:buFont typeface="Symbol" panose="05050102010706020507" pitchFamily="18" charset="2"/>
              <a:buChar char=""/>
              <a:tabLst>
                <a:tab pos="457200" algn="l"/>
              </a:tabLst>
            </a:pPr>
            <a:r>
              <a:rPr lang="en-GB" sz="3000" b="0" u="none" dirty="0">
                <a:solidFill>
                  <a:schemeClr val="accent5">
                    <a:lumMod val="50000"/>
                  </a:schemeClr>
                </a:solidFill>
                <a:latin typeface="Times New Roman" panose="02020603050405020304" pitchFamily="18" charset="0"/>
                <a:cs typeface="Times New Roman" panose="02020603050405020304" pitchFamily="18" charset="0"/>
              </a:rPr>
              <a:t>RQ2: How effective are different resampling techniques (SMOTE, ADASYN, </a:t>
            </a:r>
            <a:r>
              <a:rPr lang="en-GB" sz="3000" b="0" u="none" dirty="0" err="1">
                <a:solidFill>
                  <a:schemeClr val="accent5">
                    <a:lumMod val="50000"/>
                  </a:schemeClr>
                </a:solidFill>
                <a:latin typeface="Times New Roman" panose="02020603050405020304" pitchFamily="18" charset="0"/>
                <a:cs typeface="Times New Roman" panose="02020603050405020304" pitchFamily="18" charset="0"/>
              </a:rPr>
              <a:t>NearMiss</a:t>
            </a:r>
            <a:r>
              <a:rPr lang="en-GB" sz="3000" b="0" u="none" dirty="0">
                <a:solidFill>
                  <a:schemeClr val="accent5">
                    <a:lumMod val="50000"/>
                  </a:schemeClr>
                </a:solidFill>
                <a:latin typeface="Times New Roman" panose="02020603050405020304" pitchFamily="18" charset="0"/>
                <a:cs typeface="Times New Roman" panose="02020603050405020304" pitchFamily="18" charset="0"/>
              </a:rPr>
              <a:t>) in addressing class imbalance for dropout prediction?</a:t>
            </a:r>
          </a:p>
          <a:p>
            <a:pPr marL="342900" lvl="0" indent="-342900" algn="l">
              <a:lnSpc>
                <a:spcPct val="107000"/>
              </a:lnSpc>
              <a:spcAft>
                <a:spcPts val="800"/>
              </a:spcAft>
              <a:buSzPts val="1000"/>
              <a:buFont typeface="Symbol" panose="05050102010706020507" pitchFamily="18" charset="2"/>
              <a:buChar char=""/>
              <a:tabLst>
                <a:tab pos="457200" algn="l"/>
              </a:tabLst>
            </a:pPr>
            <a:r>
              <a:rPr lang="en-GB" sz="3000" b="0" u="none" dirty="0">
                <a:solidFill>
                  <a:schemeClr val="accent5">
                    <a:lumMod val="50000"/>
                  </a:schemeClr>
                </a:solidFill>
                <a:latin typeface="Times New Roman" panose="02020603050405020304" pitchFamily="18" charset="0"/>
                <a:cs typeface="Times New Roman" panose="02020603050405020304" pitchFamily="18" charset="0"/>
              </a:rPr>
              <a:t>RQ3: How do boosting algorithms (Gradient Boosting, </a:t>
            </a:r>
            <a:r>
              <a:rPr lang="en-GB" sz="3000" b="0" u="none" dirty="0" err="1">
                <a:solidFill>
                  <a:schemeClr val="accent5">
                    <a:lumMod val="50000"/>
                  </a:schemeClr>
                </a:solidFill>
                <a:latin typeface="Times New Roman" panose="02020603050405020304" pitchFamily="18" charset="0"/>
                <a:cs typeface="Times New Roman" panose="02020603050405020304" pitchFamily="18" charset="0"/>
              </a:rPr>
              <a:t>XGBoost</a:t>
            </a:r>
            <a:r>
              <a:rPr lang="en-GB" sz="3000" b="0" u="none" dirty="0">
                <a:solidFill>
                  <a:schemeClr val="accent5">
                    <a:lumMod val="50000"/>
                  </a:schemeClr>
                </a:solidFill>
                <a:latin typeface="Times New Roman" panose="02020603050405020304" pitchFamily="18" charset="0"/>
                <a:cs typeface="Times New Roman" panose="02020603050405020304" pitchFamily="18" charset="0"/>
              </a:rPr>
              <a:t>, </a:t>
            </a:r>
            <a:r>
              <a:rPr lang="en-GB" sz="3000" b="0" u="none" dirty="0" err="1">
                <a:solidFill>
                  <a:schemeClr val="accent5">
                    <a:lumMod val="50000"/>
                  </a:schemeClr>
                </a:solidFill>
                <a:latin typeface="Times New Roman" panose="02020603050405020304" pitchFamily="18" charset="0"/>
                <a:cs typeface="Times New Roman" panose="02020603050405020304" pitchFamily="18" charset="0"/>
              </a:rPr>
              <a:t>CatBoost</a:t>
            </a:r>
            <a:r>
              <a:rPr lang="en-GB" sz="3000" b="0" u="none" dirty="0">
                <a:solidFill>
                  <a:schemeClr val="accent5">
                    <a:lumMod val="50000"/>
                  </a:schemeClr>
                </a:solidFill>
                <a:latin typeface="Times New Roman" panose="02020603050405020304" pitchFamily="18" charset="0"/>
                <a:cs typeface="Times New Roman" panose="02020603050405020304" pitchFamily="18" charset="0"/>
              </a:rPr>
              <a:t>, </a:t>
            </a:r>
            <a:r>
              <a:rPr lang="en-GB" sz="3000" b="0" u="none" dirty="0" err="1">
                <a:solidFill>
                  <a:schemeClr val="accent5">
                    <a:lumMod val="50000"/>
                  </a:schemeClr>
                </a:solidFill>
                <a:latin typeface="Times New Roman" panose="02020603050405020304" pitchFamily="18" charset="0"/>
                <a:cs typeface="Times New Roman" panose="02020603050405020304" pitchFamily="18" charset="0"/>
              </a:rPr>
              <a:t>LightGBM</a:t>
            </a:r>
            <a:r>
              <a:rPr lang="en-GB" sz="3000" b="0" u="none" dirty="0">
                <a:solidFill>
                  <a:schemeClr val="accent5">
                    <a:lumMod val="50000"/>
                  </a:schemeClr>
                </a:solidFill>
                <a:latin typeface="Times New Roman" panose="02020603050405020304" pitchFamily="18" charset="0"/>
                <a:cs typeface="Times New Roman" panose="02020603050405020304" pitchFamily="18" charset="0"/>
              </a:rPr>
              <a:t>) compare to traditional ML models in predicting dropout?</a:t>
            </a:r>
          </a:p>
          <a:p>
            <a:pPr marL="342900" lvl="0" indent="-342900" algn="l">
              <a:lnSpc>
                <a:spcPct val="107000"/>
              </a:lnSpc>
              <a:spcAft>
                <a:spcPts val="800"/>
              </a:spcAft>
              <a:buSzPts val="1000"/>
              <a:buFont typeface="Symbol" panose="05050102010706020507" pitchFamily="18" charset="2"/>
              <a:buChar char=""/>
              <a:tabLst>
                <a:tab pos="457200" algn="l"/>
              </a:tabLst>
            </a:pPr>
            <a:r>
              <a:rPr lang="en-GB" sz="3000" b="0" u="none" dirty="0">
                <a:solidFill>
                  <a:schemeClr val="accent5">
                    <a:lumMod val="50000"/>
                  </a:schemeClr>
                </a:solidFill>
                <a:latin typeface="Times New Roman" panose="02020603050405020304" pitchFamily="18" charset="0"/>
                <a:cs typeface="Times New Roman" panose="02020603050405020304" pitchFamily="18" charset="0"/>
              </a:rPr>
              <a:t>RQ4: What key factors contribute to student success or failure, as identified by SHAP, LIME, and RF Feature Importance?</a:t>
            </a:r>
          </a:p>
          <a:p>
            <a:pPr marL="342900" lvl="0" indent="-342900" algn="l">
              <a:lnSpc>
                <a:spcPct val="107000"/>
              </a:lnSpc>
              <a:spcAft>
                <a:spcPts val="800"/>
              </a:spcAft>
              <a:buSzPts val="1000"/>
              <a:buFont typeface="Symbol" panose="05050102010706020507" pitchFamily="18" charset="2"/>
              <a:buChar char=""/>
              <a:tabLst>
                <a:tab pos="457200" algn="l"/>
              </a:tabLst>
            </a:pPr>
            <a:r>
              <a:rPr lang="en-GB" sz="3000" b="0" u="none" dirty="0">
                <a:solidFill>
                  <a:schemeClr val="accent5">
                    <a:lumMod val="50000"/>
                  </a:schemeClr>
                </a:solidFill>
                <a:latin typeface="Times New Roman" panose="02020603050405020304" pitchFamily="18" charset="0"/>
                <a:cs typeface="Times New Roman" panose="02020603050405020304" pitchFamily="18" charset="0"/>
              </a:rPr>
              <a:t>RQ5: Can unsupervised ML techniques like clustering effectively reveal patterns or groupings within the dataset?</a:t>
            </a:r>
          </a:p>
          <a:p>
            <a:pPr algn="l"/>
            <a:endParaRPr lang="en-GB" sz="3000" b="0" u="none" dirty="0">
              <a:solidFill>
                <a:schemeClr val="accent5">
                  <a:lumMod val="50000"/>
                </a:schemeClr>
              </a:solidFill>
              <a:latin typeface="Times New Roman" panose="02020603050405020304" pitchFamily="18"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15B09699-BB5D-1940-8799-EDAE7104FA84}"/>
              </a:ext>
            </a:extLst>
          </p:cNvPr>
          <p:cNvSpPr>
            <a:spLocks noGrp="1"/>
          </p:cNvSpPr>
          <p:nvPr>
            <p:ph type="body" sz="quarter" idx="25"/>
          </p:nvPr>
        </p:nvSpPr>
        <p:spPr/>
        <p:txBody>
          <a:bodyPr/>
          <a:lstStyle/>
          <a:p>
            <a:r>
              <a:rPr lang="en-US" sz="5000" dirty="0"/>
              <a:t>Best Models</a:t>
            </a:r>
          </a:p>
          <a:p>
            <a:endParaRPr lang="en-US" dirty="0"/>
          </a:p>
          <a:p>
            <a:endParaRPr lang="en-US" dirty="0"/>
          </a:p>
          <a:p>
            <a:endParaRPr lang="en-US" dirty="0"/>
          </a:p>
          <a:p>
            <a:endParaRPr lang="en-US" dirty="0"/>
          </a:p>
          <a:p>
            <a:endParaRPr lang="en-US" dirty="0"/>
          </a:p>
          <a:p>
            <a:endParaRPr lang="en-US" dirty="0"/>
          </a:p>
        </p:txBody>
      </p:sp>
      <p:sp>
        <p:nvSpPr>
          <p:cNvPr id="16" name="Text Placeholder 15">
            <a:extLst>
              <a:ext uri="{FF2B5EF4-FFF2-40B4-BE49-F238E27FC236}">
                <a16:creationId xmlns:a16="http://schemas.microsoft.com/office/drawing/2014/main" id="{9C16F340-289F-4E26-4834-D5B05FC281D1}"/>
              </a:ext>
            </a:extLst>
          </p:cNvPr>
          <p:cNvSpPr>
            <a:spLocks noGrp="1"/>
          </p:cNvSpPr>
          <p:nvPr>
            <p:ph type="body" sz="quarter" idx="26"/>
          </p:nvPr>
        </p:nvSpPr>
        <p:spPr>
          <a:xfrm>
            <a:off x="11294636" y="11342288"/>
            <a:ext cx="10093752" cy="6956864"/>
          </a:xfrm>
        </p:spPr>
        <p:txBody>
          <a:bodyPr/>
          <a:lstStyle/>
          <a:p>
            <a:r>
              <a:rPr lang="en-GB" sz="5000" b="1" u="sng" dirty="0">
                <a:solidFill>
                  <a:schemeClr val="accent1"/>
                </a:solidFill>
                <a:latin typeface="+mn-lt"/>
                <a:cs typeface="+mn-cs"/>
              </a:rPr>
              <a:t>Binary Classification – Top results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17" name="Text Placeholder 16">
            <a:extLst>
              <a:ext uri="{FF2B5EF4-FFF2-40B4-BE49-F238E27FC236}">
                <a16:creationId xmlns:a16="http://schemas.microsoft.com/office/drawing/2014/main" id="{4C00864F-B1B7-106B-A4F4-B91BBB351434}"/>
              </a:ext>
            </a:extLst>
          </p:cNvPr>
          <p:cNvSpPr>
            <a:spLocks noGrp="1"/>
          </p:cNvSpPr>
          <p:nvPr>
            <p:ph type="body" sz="quarter" idx="27"/>
          </p:nvPr>
        </p:nvSpPr>
        <p:spPr>
          <a:xfrm>
            <a:off x="19869362" y="15195296"/>
            <a:ext cx="10090978" cy="6763513"/>
          </a:xfrm>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18" name="Text Placeholder 17">
            <a:extLst>
              <a:ext uri="{FF2B5EF4-FFF2-40B4-BE49-F238E27FC236}">
                <a16:creationId xmlns:a16="http://schemas.microsoft.com/office/drawing/2014/main" id="{FE86D4FF-F30E-655E-2509-D48C7F7FF510}"/>
              </a:ext>
            </a:extLst>
          </p:cNvPr>
          <p:cNvSpPr>
            <a:spLocks noGrp="1"/>
          </p:cNvSpPr>
          <p:nvPr>
            <p:ph type="body" sz="quarter" idx="28"/>
          </p:nvPr>
        </p:nvSpPr>
        <p:spPr>
          <a:xfrm>
            <a:off x="11075366" y="4349310"/>
            <a:ext cx="10094847" cy="1458398"/>
          </a:xfrm>
        </p:spPr>
        <p:txBody>
          <a:bodyPr/>
          <a:lstStyle/>
          <a:p>
            <a:r>
              <a:rPr lang="en-GB" altLang="en-US" sz="5000" b="1" u="sng" dirty="0">
                <a:solidFill>
                  <a:schemeClr val="accent1"/>
                </a:solidFill>
                <a:latin typeface="+mn-lt"/>
                <a:cs typeface="+mn-cs"/>
              </a:rPr>
              <a:t>Multiclass classification – Top results</a:t>
            </a:r>
          </a:p>
          <a:p>
            <a:endParaRPr lang="en-GB" dirty="0"/>
          </a:p>
        </p:txBody>
      </p:sp>
      <p:sp>
        <p:nvSpPr>
          <p:cNvPr id="9" name="Text Placeholder 8">
            <a:extLst>
              <a:ext uri="{FF2B5EF4-FFF2-40B4-BE49-F238E27FC236}">
                <a16:creationId xmlns:a16="http://schemas.microsoft.com/office/drawing/2014/main" id="{D7E9EAC6-BDA1-C144-8C33-48A3C0D52BC9}"/>
              </a:ext>
            </a:extLst>
          </p:cNvPr>
          <p:cNvSpPr>
            <a:spLocks noGrp="1"/>
          </p:cNvSpPr>
          <p:nvPr>
            <p:ph type="body" sz="quarter" idx="29"/>
          </p:nvPr>
        </p:nvSpPr>
        <p:spPr>
          <a:xfrm>
            <a:off x="10948031" y="23777322"/>
            <a:ext cx="10349519" cy="5236941"/>
          </a:xfrm>
        </p:spPr>
        <p:txBody>
          <a:bodyPr/>
          <a:lstStyle/>
          <a:p>
            <a:r>
              <a:rPr lang="en-US" sz="4400" dirty="0"/>
              <a:t>Conclusions</a:t>
            </a:r>
          </a:p>
          <a:p>
            <a:pPr algn="l"/>
            <a:r>
              <a:rPr lang="en-US" sz="3000" b="0" u="none" dirty="0">
                <a:solidFill>
                  <a:schemeClr val="accent5">
                    <a:lumMod val="50000"/>
                  </a:schemeClr>
                </a:solidFill>
                <a:latin typeface="Times New Roman" panose="02020603050405020304" pitchFamily="18" charset="0"/>
                <a:cs typeface="Times New Roman" panose="02020603050405020304" pitchFamily="18" charset="0"/>
              </a:rPr>
              <a:t>SVM (tuned) proved to be the most efficient  model across both multiclass and binary tasks. Boosting models like </a:t>
            </a:r>
            <a:r>
              <a:rPr lang="en-US" sz="3000" b="0" u="none" dirty="0" err="1">
                <a:solidFill>
                  <a:schemeClr val="accent5">
                    <a:lumMod val="50000"/>
                  </a:schemeClr>
                </a:solidFill>
                <a:latin typeface="Times New Roman" panose="02020603050405020304" pitchFamily="18" charset="0"/>
                <a:cs typeface="Times New Roman" panose="02020603050405020304" pitchFamily="18" charset="0"/>
              </a:rPr>
              <a:t>CatBoost</a:t>
            </a:r>
            <a:r>
              <a:rPr lang="en-US" sz="3000" b="0" u="none" dirty="0">
                <a:solidFill>
                  <a:schemeClr val="accent5">
                    <a:lumMod val="50000"/>
                  </a:schemeClr>
                </a:solidFill>
                <a:latin typeface="Times New Roman" panose="02020603050405020304" pitchFamily="18" charset="0"/>
                <a:cs typeface="Times New Roman" panose="02020603050405020304" pitchFamily="18" charset="0"/>
              </a:rPr>
              <a:t> and </a:t>
            </a:r>
            <a:r>
              <a:rPr lang="en-US" sz="3000" b="0" u="none" dirty="0" err="1">
                <a:solidFill>
                  <a:schemeClr val="accent5">
                    <a:lumMod val="50000"/>
                  </a:schemeClr>
                </a:solidFill>
                <a:latin typeface="Times New Roman" panose="02020603050405020304" pitchFamily="18" charset="0"/>
                <a:cs typeface="Times New Roman" panose="02020603050405020304" pitchFamily="18" charset="0"/>
              </a:rPr>
              <a:t>LightGBM</a:t>
            </a:r>
            <a:r>
              <a:rPr lang="en-US" sz="3000" b="0" u="none" dirty="0">
                <a:solidFill>
                  <a:schemeClr val="accent5">
                    <a:lumMod val="50000"/>
                  </a:schemeClr>
                </a:solidFill>
                <a:latin typeface="Times New Roman" panose="02020603050405020304" pitchFamily="18" charset="0"/>
                <a:cs typeface="Times New Roman" panose="02020603050405020304" pitchFamily="18" charset="0"/>
              </a:rPr>
              <a:t> also </a:t>
            </a:r>
            <a:r>
              <a:rPr lang="en-US" sz="3000" b="0" u="none">
                <a:solidFill>
                  <a:schemeClr val="accent5">
                    <a:lumMod val="50000"/>
                  </a:schemeClr>
                </a:solidFill>
                <a:latin typeface="Times New Roman" panose="02020603050405020304" pitchFamily="18" charset="0"/>
                <a:cs typeface="Times New Roman" panose="02020603050405020304" pitchFamily="18" charset="0"/>
              </a:rPr>
              <a:t>performed strongly with </a:t>
            </a:r>
            <a:r>
              <a:rPr lang="en-US" sz="3000" b="0" u="none" dirty="0">
                <a:solidFill>
                  <a:schemeClr val="accent5">
                    <a:lumMod val="50000"/>
                  </a:schemeClr>
                </a:solidFill>
                <a:latin typeface="Times New Roman" panose="02020603050405020304" pitchFamily="18" charset="0"/>
                <a:cs typeface="Times New Roman" panose="02020603050405020304" pitchFamily="18" charset="0"/>
              </a:rPr>
              <a:t>SMOTE</a:t>
            </a:r>
            <a:r>
              <a:rPr lang="en-US" sz="3000" b="0" u="none">
                <a:solidFill>
                  <a:schemeClr val="accent5">
                    <a:lumMod val="50000"/>
                  </a:schemeClr>
                </a:solidFill>
                <a:latin typeface="Times New Roman" panose="02020603050405020304" pitchFamily="18" charset="0"/>
                <a:cs typeface="Times New Roman" panose="02020603050405020304" pitchFamily="18" charset="0"/>
              </a:rPr>
              <a:t>. </a:t>
            </a:r>
          </a:p>
          <a:p>
            <a:pPr algn="l"/>
            <a:r>
              <a:rPr lang="en-GB" sz="3000" b="0" u="none">
                <a:solidFill>
                  <a:schemeClr val="accent5">
                    <a:lumMod val="50000"/>
                  </a:schemeClr>
                </a:solidFill>
                <a:latin typeface="Times New Roman" panose="02020603050405020304" pitchFamily="18" charset="0"/>
                <a:cs typeface="Times New Roman" panose="02020603050405020304" pitchFamily="18" charset="0"/>
              </a:rPr>
              <a:t>ROC </a:t>
            </a:r>
            <a:r>
              <a:rPr lang="en-GB" sz="3000" b="0" u="none" dirty="0">
                <a:solidFill>
                  <a:schemeClr val="accent5">
                    <a:lumMod val="50000"/>
                  </a:schemeClr>
                </a:solidFill>
                <a:latin typeface="Times New Roman" panose="02020603050405020304" pitchFamily="18" charset="0"/>
                <a:cs typeface="Times New Roman" panose="02020603050405020304" pitchFamily="18" charset="0"/>
              </a:rPr>
              <a:t>and Precision-Recall curves consistently showed AUC and Average Precision scores above 0.90. </a:t>
            </a:r>
            <a:r>
              <a:rPr lang="en-US" sz="3000" b="0" u="none" dirty="0">
                <a:solidFill>
                  <a:schemeClr val="accent5">
                    <a:lumMod val="50000"/>
                  </a:schemeClr>
                </a:solidFill>
                <a:latin typeface="Times New Roman" panose="02020603050405020304" pitchFamily="18" charset="0"/>
                <a:cs typeface="Times New Roman" panose="02020603050405020304" pitchFamily="18" charset="0"/>
              </a:rPr>
              <a:t>SMOTE significantly improved F1 scores for minority classes. </a:t>
            </a:r>
          </a:p>
          <a:p>
            <a:pPr algn="l"/>
            <a:r>
              <a:rPr lang="en-US" sz="3000" b="0" u="none" dirty="0">
                <a:solidFill>
                  <a:schemeClr val="accent5">
                    <a:lumMod val="50000"/>
                  </a:schemeClr>
                </a:solidFill>
                <a:latin typeface="Times New Roman" panose="02020603050405020304" pitchFamily="18" charset="0"/>
                <a:cs typeface="Times New Roman" panose="02020603050405020304" pitchFamily="18" charset="0"/>
              </a:rPr>
              <a:t>SHAP, LIME, RF Feature importances and Clustering revealed patterns tied to academic, financial features and Course as key predictors.</a:t>
            </a:r>
          </a:p>
        </p:txBody>
      </p:sp>
      <p:sp>
        <p:nvSpPr>
          <p:cNvPr id="19" name="Text Placeholder 18">
            <a:extLst>
              <a:ext uri="{FF2B5EF4-FFF2-40B4-BE49-F238E27FC236}">
                <a16:creationId xmlns:a16="http://schemas.microsoft.com/office/drawing/2014/main" id="{EE9E192C-F44E-6B80-3F58-6E02A531CB41}"/>
              </a:ext>
            </a:extLst>
          </p:cNvPr>
          <p:cNvSpPr>
            <a:spLocks noGrp="1"/>
          </p:cNvSpPr>
          <p:nvPr>
            <p:ph type="body" sz="quarter" idx="30"/>
          </p:nvPr>
        </p:nvSpPr>
        <p:spPr>
          <a:xfrm>
            <a:off x="10891173" y="18286748"/>
            <a:ext cx="10090978" cy="996734"/>
          </a:xfrm>
        </p:spPr>
        <p:txBody>
          <a:bodyPr/>
          <a:lstStyle/>
          <a:p>
            <a:pPr algn="ctr"/>
            <a:r>
              <a:rPr lang="en-GB" sz="4400" b="1" u="sng" dirty="0">
                <a:solidFill>
                  <a:schemeClr val="accent1"/>
                </a:solidFill>
                <a:latin typeface="+mn-lt"/>
                <a:cs typeface="+mn-cs"/>
              </a:rPr>
              <a:t>Predictors - SHAP</a:t>
            </a:r>
          </a:p>
        </p:txBody>
      </p:sp>
      <p:sp>
        <p:nvSpPr>
          <p:cNvPr id="11" name="Text Placeholder 10">
            <a:extLst>
              <a:ext uri="{FF2B5EF4-FFF2-40B4-BE49-F238E27FC236}">
                <a16:creationId xmlns:a16="http://schemas.microsoft.com/office/drawing/2014/main" id="{1F9F06B3-7A00-2C44-A1C6-729E214CC185}"/>
              </a:ext>
            </a:extLst>
          </p:cNvPr>
          <p:cNvSpPr>
            <a:spLocks noGrp="1"/>
          </p:cNvSpPr>
          <p:nvPr>
            <p:ph type="body" sz="quarter" idx="96"/>
          </p:nvPr>
        </p:nvSpPr>
        <p:spPr>
          <a:xfrm>
            <a:off x="423819" y="22144223"/>
            <a:ext cx="10102728" cy="4874718"/>
          </a:xfrm>
        </p:spPr>
        <p:txBody>
          <a:bodyPr/>
          <a:lstStyle/>
          <a:p>
            <a:pPr algn="ctr"/>
            <a:r>
              <a:rPr lang="en-GB" sz="4400" b="1" u="sng" dirty="0">
                <a:solidFill>
                  <a:schemeClr val="accent1"/>
                </a:solidFill>
                <a:latin typeface="+mn-lt"/>
                <a:cs typeface="+mn-cs"/>
              </a:rPr>
              <a:t>Clustering Analysis</a:t>
            </a:r>
          </a:p>
          <a:p>
            <a:pPr algn="ctr"/>
            <a:endParaRPr lang="en-US" sz="3000" dirty="0"/>
          </a:p>
          <a:p>
            <a:pPr algn="ctr"/>
            <a:endParaRPr lang="en-US" sz="3000" dirty="0"/>
          </a:p>
          <a:p>
            <a:pPr algn="ctr"/>
            <a:endParaRPr lang="en-US" sz="3000" dirty="0"/>
          </a:p>
          <a:p>
            <a:pPr algn="ctr"/>
            <a:endParaRPr lang="en-US" sz="3000" dirty="0"/>
          </a:p>
          <a:p>
            <a:pPr algn="ctr"/>
            <a:endParaRPr lang="en-US" sz="3000" dirty="0"/>
          </a:p>
          <a:p>
            <a:pPr algn="ctr"/>
            <a:endParaRPr lang="en-US" sz="3000" dirty="0"/>
          </a:p>
          <a:p>
            <a:pPr algn="ctr"/>
            <a:endParaRPr lang="en-US" sz="3000" dirty="0"/>
          </a:p>
        </p:txBody>
      </p:sp>
      <p:sp>
        <p:nvSpPr>
          <p:cNvPr id="12" name="Text Placeholder 11">
            <a:extLst>
              <a:ext uri="{FF2B5EF4-FFF2-40B4-BE49-F238E27FC236}">
                <a16:creationId xmlns:a16="http://schemas.microsoft.com/office/drawing/2014/main" id="{3B6DF673-7675-DB4F-9E66-5F68F372ABA5}"/>
              </a:ext>
            </a:extLst>
          </p:cNvPr>
          <p:cNvSpPr>
            <a:spLocks noGrp="1"/>
          </p:cNvSpPr>
          <p:nvPr>
            <p:ph type="body" sz="quarter" idx="150"/>
          </p:nvPr>
        </p:nvSpPr>
        <p:spPr/>
        <p:txBody>
          <a:bodyPr>
            <a:noAutofit/>
          </a:bodyPr>
          <a:lstStyle/>
          <a:p>
            <a:r>
              <a:rPr lang="en-US" sz="4500" dirty="0"/>
              <a:t>CCT College, Dublin, Ireland</a:t>
            </a:r>
          </a:p>
        </p:txBody>
      </p:sp>
      <p:sp>
        <p:nvSpPr>
          <p:cNvPr id="13" name="Text Placeholder 12">
            <a:extLst>
              <a:ext uri="{FF2B5EF4-FFF2-40B4-BE49-F238E27FC236}">
                <a16:creationId xmlns:a16="http://schemas.microsoft.com/office/drawing/2014/main" id="{FC94A8F9-273C-FC47-A2D1-A1768AA64AAB}"/>
              </a:ext>
            </a:extLst>
          </p:cNvPr>
          <p:cNvSpPr>
            <a:spLocks noGrp="1"/>
          </p:cNvSpPr>
          <p:nvPr>
            <p:ph type="body" sz="quarter" idx="151"/>
          </p:nvPr>
        </p:nvSpPr>
        <p:spPr>
          <a:xfrm>
            <a:off x="2890078" y="2419631"/>
            <a:ext cx="15608232" cy="1063842"/>
          </a:xfrm>
        </p:spPr>
        <p:txBody>
          <a:bodyPr>
            <a:noAutofit/>
          </a:bodyPr>
          <a:lstStyle/>
          <a:p>
            <a:r>
              <a:rPr lang="en-US" sz="4500" dirty="0"/>
              <a:t>Selvi Ganesh Kumar</a:t>
            </a:r>
          </a:p>
        </p:txBody>
      </p:sp>
      <p:sp>
        <p:nvSpPr>
          <p:cNvPr id="14" name="Text Placeholder 13">
            <a:extLst>
              <a:ext uri="{FF2B5EF4-FFF2-40B4-BE49-F238E27FC236}">
                <a16:creationId xmlns:a16="http://schemas.microsoft.com/office/drawing/2014/main" id="{2651CC4C-5EB4-A64E-9F30-1BCFD42FAFB3}"/>
              </a:ext>
            </a:extLst>
          </p:cNvPr>
          <p:cNvSpPr>
            <a:spLocks noGrp="1"/>
          </p:cNvSpPr>
          <p:nvPr>
            <p:ph type="body" sz="quarter" idx="153"/>
          </p:nvPr>
        </p:nvSpPr>
        <p:spPr>
          <a:xfrm>
            <a:off x="-237178" y="-2419"/>
            <a:ext cx="21575957" cy="1367463"/>
          </a:xfrm>
        </p:spPr>
        <p:txBody>
          <a:bodyPr>
            <a:noAutofit/>
          </a:bodyPr>
          <a:lstStyle/>
          <a:p>
            <a:r>
              <a:rPr lang="en-US" sz="7000" dirty="0"/>
              <a:t>A Holistic Machine Learning Pipeline for Academic </a:t>
            </a:r>
          </a:p>
          <a:p>
            <a:r>
              <a:rPr lang="en-US" sz="7000" dirty="0"/>
              <a:t>Outcome Prediction</a:t>
            </a:r>
          </a:p>
        </p:txBody>
      </p:sp>
      <p:sp>
        <p:nvSpPr>
          <p:cNvPr id="20" name="Rectangle 2">
            <a:extLst>
              <a:ext uri="{FF2B5EF4-FFF2-40B4-BE49-F238E27FC236}">
                <a16:creationId xmlns:a16="http://schemas.microsoft.com/office/drawing/2014/main" id="{282BB04A-099E-48C9-4D04-62069F6E4390}"/>
              </a:ext>
            </a:extLst>
          </p:cNvPr>
          <p:cNvSpPr>
            <a:spLocks noChangeArrowheads="1"/>
          </p:cNvSpPr>
          <p:nvPr/>
        </p:nvSpPr>
        <p:spPr bwMode="auto">
          <a:xfrm>
            <a:off x="10285408" y="11095957"/>
            <a:ext cx="9262381"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3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3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3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3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3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3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3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3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3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3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3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3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3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3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5A160463-80B7-6440-E255-185D1513B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0792" y="5572125"/>
            <a:ext cx="9884746" cy="576929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1DF880C8-A947-94F2-4ECA-F9DC9B7460EC}"/>
              </a:ext>
            </a:extLst>
          </p:cNvPr>
          <p:cNvPicPr>
            <a:picLocks noChangeAspect="1"/>
          </p:cNvPicPr>
          <p:nvPr/>
        </p:nvPicPr>
        <p:blipFill>
          <a:blip r:embed="rId4"/>
          <a:stretch>
            <a:fillRect/>
          </a:stretch>
        </p:blipFill>
        <p:spPr>
          <a:xfrm>
            <a:off x="11144759" y="12504182"/>
            <a:ext cx="9795587" cy="5900304"/>
          </a:xfrm>
          <a:prstGeom prst="rect">
            <a:avLst/>
          </a:prstGeom>
        </p:spPr>
      </p:pic>
      <p:pic>
        <p:nvPicPr>
          <p:cNvPr id="23" name="Picture 22">
            <a:extLst>
              <a:ext uri="{FF2B5EF4-FFF2-40B4-BE49-F238E27FC236}">
                <a16:creationId xmlns:a16="http://schemas.microsoft.com/office/drawing/2014/main" id="{283453E2-3959-E028-A760-E1B07C38E95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728978" y="19188816"/>
            <a:ext cx="8415368" cy="4398049"/>
          </a:xfrm>
          <a:prstGeom prst="rect">
            <a:avLst/>
          </a:prstGeom>
          <a:noFill/>
          <a:ln>
            <a:noFill/>
          </a:ln>
        </p:spPr>
      </p:pic>
      <p:pic>
        <p:nvPicPr>
          <p:cNvPr id="24" name="Picture 23">
            <a:extLst>
              <a:ext uri="{FF2B5EF4-FFF2-40B4-BE49-F238E27FC236}">
                <a16:creationId xmlns:a16="http://schemas.microsoft.com/office/drawing/2014/main" id="{AE550891-7F93-B2CC-A2CC-0A7A8734692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552" y="23225716"/>
            <a:ext cx="10738370" cy="5013107"/>
          </a:xfrm>
          <a:prstGeom prst="rect">
            <a:avLst/>
          </a:prstGeom>
          <a:noFill/>
          <a:ln>
            <a:noFill/>
          </a:ln>
        </p:spPr>
      </p:pic>
    </p:spTree>
    <p:extLst>
      <p:ext uri="{BB962C8B-B14F-4D97-AF65-F5344CB8AC3E}">
        <p14:creationId xmlns:p14="http://schemas.microsoft.com/office/powerpoint/2010/main" val="4092310935"/>
      </p:ext>
    </p:extLst>
  </p:cSld>
  <p:clrMapOvr>
    <a:masterClrMapping/>
  </p:clrMapOvr>
  <mc:AlternateContent xmlns:mc="http://schemas.openxmlformats.org/markup-compatibility/2006">
    <mc:Choice xmlns:p14="http://schemas.microsoft.com/office/powerpoint/2010/main" Requires="p14">
      <p:transition spd="slow" p14:dur="2000" advTm="312502"/>
    </mc:Choice>
    <mc:Fallback>
      <p:transition spd="slow" advTm="312502"/>
    </mc:Fallback>
  </mc:AlternateContent>
</p:sld>
</file>

<file path=ppt/theme/theme1.xml><?xml version="1.0" encoding="utf-8"?>
<a:theme xmlns:a="http://schemas.openxmlformats.org/drawingml/2006/main" name="A1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0</TotalTime>
  <Words>379</Words>
  <Application>Microsoft Office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Symbol</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Selvi Kumar</cp:lastModifiedBy>
  <cp:revision>33</cp:revision>
  <dcterms:created xsi:type="dcterms:W3CDTF">2012-02-10T00:21:22Z</dcterms:created>
  <dcterms:modified xsi:type="dcterms:W3CDTF">2025-05-09T16:51:35Z</dcterms:modified>
  <cp:category>Research poster templates</cp:category>
</cp:coreProperties>
</file>