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3ACA-6477-F990-0DBF-2118EC38FE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208E78-020E-CE2B-C3E8-8D9ED92B0F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421D6C-2A0B-59EA-7A80-C18B2C2B2365}"/>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5" name="Footer Placeholder 4">
            <a:extLst>
              <a:ext uri="{FF2B5EF4-FFF2-40B4-BE49-F238E27FC236}">
                <a16:creationId xmlns:a16="http://schemas.microsoft.com/office/drawing/2014/main" id="{2BFE246D-787F-21C3-B445-B14604519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A6BEE-9BB0-CA41-A467-A5B3FF237FEE}"/>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149032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DD2D-AEBC-E579-29C1-9F44B3A835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DE2EF-A67C-AAFD-737B-00DD9DDDB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4608AB-7650-F2B4-A360-2BC9C057309B}"/>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5" name="Footer Placeholder 4">
            <a:extLst>
              <a:ext uri="{FF2B5EF4-FFF2-40B4-BE49-F238E27FC236}">
                <a16:creationId xmlns:a16="http://schemas.microsoft.com/office/drawing/2014/main" id="{6ABB63F6-2F96-01D7-C992-B4ABBF37E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39F0E1-E79D-61A0-DFB2-0B8434E2DA3F}"/>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3344885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2B18D3-65BE-A780-C24E-D691664B9E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4D8AD-042E-DFD0-7042-F63D6E3D2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A2F6D-9118-914E-55C0-BF720F516F5B}"/>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5" name="Footer Placeholder 4">
            <a:extLst>
              <a:ext uri="{FF2B5EF4-FFF2-40B4-BE49-F238E27FC236}">
                <a16:creationId xmlns:a16="http://schemas.microsoft.com/office/drawing/2014/main" id="{00919FD8-6290-825C-B137-93D3FF5F9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3C690-9D62-3A44-BBB2-302F16EC496B}"/>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667885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00DD-48EE-74BA-447A-9EF99A00D6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80404-B35E-9B6A-D89C-BE763E12B7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7D040C-B5E4-1194-2B21-16D5A8F423EE}"/>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5" name="Footer Placeholder 4">
            <a:extLst>
              <a:ext uri="{FF2B5EF4-FFF2-40B4-BE49-F238E27FC236}">
                <a16:creationId xmlns:a16="http://schemas.microsoft.com/office/drawing/2014/main" id="{7942A47A-DEA2-6464-0D21-650B96D9E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8B91D-E5D1-75BE-5801-AB2A9E8E4342}"/>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2718848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1900-8793-6821-4903-CB118EC36A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7D9D66-D87D-0721-81B1-BD915CD29D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114BB6-C31A-FB93-A15F-1BC2A6CD6AA1}"/>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5" name="Footer Placeholder 4">
            <a:extLst>
              <a:ext uri="{FF2B5EF4-FFF2-40B4-BE49-F238E27FC236}">
                <a16:creationId xmlns:a16="http://schemas.microsoft.com/office/drawing/2014/main" id="{8B385213-9777-3495-5D42-3478570EFA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633EB-A308-A7B8-CDB6-6E51463CA5FF}"/>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1705769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37CB-3A58-E7D0-F43A-78A95BD54B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4B09C-0C77-CA52-8F5B-CC02919E6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F01F37-254A-E6B0-62D1-7A16E3B50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5E88D-8F1C-A0E4-970D-0BCB2E81223C}"/>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6" name="Footer Placeholder 5">
            <a:extLst>
              <a:ext uri="{FF2B5EF4-FFF2-40B4-BE49-F238E27FC236}">
                <a16:creationId xmlns:a16="http://schemas.microsoft.com/office/drawing/2014/main" id="{D1DD7C10-BA37-8C51-E419-FCBA8CA47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EF6FA2-7D83-2346-472C-816B5651776F}"/>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3737226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08E2-F1E8-F55B-00DD-C1ED4D60B0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5D12CE-BA01-97F2-FB6A-4505CD974B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7B6675-0D35-269C-7E22-560257B66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5DA0BA-A897-EE92-952C-6EC0FA928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944C0-373A-89C8-BF0B-931D7204B2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C866A-0CDC-4E07-55F3-13539D8D7BC6}"/>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8" name="Footer Placeholder 7">
            <a:extLst>
              <a:ext uri="{FF2B5EF4-FFF2-40B4-BE49-F238E27FC236}">
                <a16:creationId xmlns:a16="http://schemas.microsoft.com/office/drawing/2014/main" id="{EFE3D29A-0F81-B736-7684-3B04294DF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330A1-00D0-558F-04C0-677933FE3C62}"/>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3796744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5A88-D9DE-85B8-5987-4442DE054C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DF8390-3E07-E1DB-27D2-6BACF15990DB}"/>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4" name="Footer Placeholder 3">
            <a:extLst>
              <a:ext uri="{FF2B5EF4-FFF2-40B4-BE49-F238E27FC236}">
                <a16:creationId xmlns:a16="http://schemas.microsoft.com/office/drawing/2014/main" id="{E9B6EB2C-80CF-65F5-5F55-DF66D20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E9D30-409B-3814-5520-4C4BA19CA98A}"/>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392152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8B661-A6A9-26C1-7829-AE89420CEEC0}"/>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3" name="Footer Placeholder 2">
            <a:extLst>
              <a:ext uri="{FF2B5EF4-FFF2-40B4-BE49-F238E27FC236}">
                <a16:creationId xmlns:a16="http://schemas.microsoft.com/office/drawing/2014/main" id="{827D3DEC-BCF1-C533-0FFB-886E125E5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659882-F8FF-F6C0-1568-EE0F077A2D76}"/>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263303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C8B9-53C9-AF1C-B4E9-E4240A302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D66B38-415D-5E16-81DC-E797A98503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83A6F1-053C-2C58-4DA5-695102605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4FAD3-AB4C-9732-C277-BCA202274041}"/>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6" name="Footer Placeholder 5">
            <a:extLst>
              <a:ext uri="{FF2B5EF4-FFF2-40B4-BE49-F238E27FC236}">
                <a16:creationId xmlns:a16="http://schemas.microsoft.com/office/drawing/2014/main" id="{577BFEEE-53C4-9A04-0A72-79399918DE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2665E8-A79A-2B64-3315-560A20D2C096}"/>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306600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50C4-55EE-CC03-987C-91A67D3168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37D33B-A540-3C4E-DAE4-EAC6527DBC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C7E8CF-A968-6E97-3FF6-262316DC1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718730-B9A4-6ED9-A420-0F9E5C80FD84}"/>
              </a:ext>
            </a:extLst>
          </p:cNvPr>
          <p:cNvSpPr>
            <a:spLocks noGrp="1"/>
          </p:cNvSpPr>
          <p:nvPr>
            <p:ph type="dt" sz="half" idx="10"/>
          </p:nvPr>
        </p:nvSpPr>
        <p:spPr/>
        <p:txBody>
          <a:bodyPr/>
          <a:lstStyle/>
          <a:p>
            <a:fld id="{0026750D-D62B-4C37-AB90-43AA0D4B33A2}" type="datetimeFigureOut">
              <a:rPr lang="en-US" smtClean="0"/>
              <a:t>10/8/2025</a:t>
            </a:fld>
            <a:endParaRPr lang="en-US"/>
          </a:p>
        </p:txBody>
      </p:sp>
      <p:sp>
        <p:nvSpPr>
          <p:cNvPr id="6" name="Footer Placeholder 5">
            <a:extLst>
              <a:ext uri="{FF2B5EF4-FFF2-40B4-BE49-F238E27FC236}">
                <a16:creationId xmlns:a16="http://schemas.microsoft.com/office/drawing/2014/main" id="{16D89E54-0CA5-6ED3-F480-A7EF0568BB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085C6-AA40-901D-6594-755F8233C7B0}"/>
              </a:ext>
            </a:extLst>
          </p:cNvPr>
          <p:cNvSpPr>
            <a:spLocks noGrp="1"/>
          </p:cNvSpPr>
          <p:nvPr>
            <p:ph type="sldNum" sz="quarter" idx="12"/>
          </p:nvPr>
        </p:nvSpPr>
        <p:spPr/>
        <p:txBody>
          <a:bodyPr/>
          <a:lstStyle/>
          <a:p>
            <a:fld id="{C8FA3803-7D25-4845-9FCD-1DC02C1FA6EF}" type="slidenum">
              <a:rPr lang="en-US" smtClean="0"/>
              <a:t>‹#›</a:t>
            </a:fld>
            <a:endParaRPr lang="en-US"/>
          </a:p>
        </p:txBody>
      </p:sp>
    </p:spTree>
    <p:extLst>
      <p:ext uri="{BB962C8B-B14F-4D97-AF65-F5344CB8AC3E}">
        <p14:creationId xmlns:p14="http://schemas.microsoft.com/office/powerpoint/2010/main" val="3004329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4B2784-8626-F153-E987-5136301878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8A618F-AA2C-A00D-64A1-9FDA5BD1F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E27DA-9AA9-124A-7588-C38A6C58BB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6750D-D62B-4C37-AB90-43AA0D4B33A2}" type="datetimeFigureOut">
              <a:rPr lang="en-US" smtClean="0"/>
              <a:t>10/8/2025</a:t>
            </a:fld>
            <a:endParaRPr lang="en-US"/>
          </a:p>
        </p:txBody>
      </p:sp>
      <p:sp>
        <p:nvSpPr>
          <p:cNvPr id="5" name="Footer Placeholder 4">
            <a:extLst>
              <a:ext uri="{FF2B5EF4-FFF2-40B4-BE49-F238E27FC236}">
                <a16:creationId xmlns:a16="http://schemas.microsoft.com/office/drawing/2014/main" id="{AE5CE3F7-C919-D038-8819-2B2988318B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8B8E34-79F7-F115-C153-A66C05DE00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FA3803-7D25-4845-9FCD-1DC02C1FA6EF}" type="slidenum">
              <a:rPr lang="en-US" smtClean="0"/>
              <a:t>‹#›</a:t>
            </a:fld>
            <a:endParaRPr lang="en-US"/>
          </a:p>
        </p:txBody>
      </p:sp>
    </p:spTree>
    <p:extLst>
      <p:ext uri="{BB962C8B-B14F-4D97-AF65-F5344CB8AC3E}">
        <p14:creationId xmlns:p14="http://schemas.microsoft.com/office/powerpoint/2010/main" val="2678990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00474-3D57-67FF-3AF6-5A3FE916519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C2D68B6D-BF86-477F-8779-71517B096C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3260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5470" y="1212723"/>
            <a:ext cx="11474245" cy="531589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Relay Aux Battery Charging – 48V Relay For DC Convertor. 48 V Coming on this Relay Via CID &amp; FDCI at Pin no 86. Then Loop to Pin no 30. Ground is Coming From Charging Cutoff Pin no 2. Pin no 30 have output supply From DC Convertor output Via Fuse Box. Pin no 87 is Connected to Aux Battery. In Time of Vehicle Charging, relay is getting on Once Relay is getting on after that DC Convertor 12V Supply goes to Aux Battery, For Aux Battery Charging.</a:t>
            </a:r>
          </a:p>
          <a:p>
            <a:endParaRPr lang="en-US" sz="2000" dirty="0">
              <a:solidFill>
                <a:schemeClr val="tx1"/>
              </a:solidFill>
            </a:endParaRPr>
          </a:p>
          <a:p>
            <a:r>
              <a:rPr lang="en-US" sz="2000" dirty="0">
                <a:solidFill>
                  <a:schemeClr val="tx1"/>
                </a:solidFill>
              </a:rPr>
              <a:t>2- RDCO – 12V Operated Relay. Relay Pin 86 have 12 Supply after ignition switch pin no 2. Pin no 85 is connected to Cluster relay pin no 2. Pin no 30 have 12v Supply from DC Convertor Output. Pin no 87a is connected to Cluster relay at pin no 87a. Pin no 87 is connected to 12V Component and Aux Battery Charging   Diode.</a:t>
            </a:r>
          </a:p>
          <a:p>
            <a:endParaRPr lang="en-US" sz="2000" dirty="0">
              <a:solidFill>
                <a:schemeClr val="tx1"/>
              </a:solidFill>
            </a:endParaRPr>
          </a:p>
          <a:p>
            <a:r>
              <a:rPr lang="en-US" sz="2000" dirty="0">
                <a:solidFill>
                  <a:schemeClr val="tx1"/>
                </a:solidFill>
              </a:rPr>
              <a:t>3- RR-12V Operated Relay For Regen activation. 12V Coming From ignition Switch(Pin no 2) at Pin no 86 of Relay. Ground Coming From VCU Pin no 4 and Connected in 85 No in Relay. 86 to 30 Loop. When Regen is Activated that Time Ground is Coming on Relay then Relay is Activated after relay activation 12 V From Pin no 87 going to 48V12V Connector at pin no 6. After that 12V is going to Brake light.</a:t>
            </a:r>
          </a:p>
          <a:p>
            <a:endParaRPr lang="en-US" sz="2000" dirty="0">
              <a:solidFill>
                <a:schemeClr val="tx1"/>
              </a:solidFill>
            </a:endParaRPr>
          </a:p>
          <a:p>
            <a:r>
              <a:rPr lang="en-US" sz="2000" dirty="0">
                <a:solidFill>
                  <a:schemeClr val="tx1"/>
                </a:solidFill>
              </a:rPr>
              <a:t>	</a:t>
            </a:r>
          </a:p>
        </p:txBody>
      </p:sp>
      <p:sp>
        <p:nvSpPr>
          <p:cNvPr id="8" name="Rectangle 7"/>
          <p:cNvSpPr/>
          <p:nvPr/>
        </p:nvSpPr>
        <p:spPr>
          <a:xfrm>
            <a:off x="4065257" y="329381"/>
            <a:ext cx="3195484" cy="45924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Relay Working</a:t>
            </a:r>
          </a:p>
        </p:txBody>
      </p:sp>
    </p:spTree>
    <p:extLst>
      <p:ext uri="{BB962C8B-B14F-4D97-AF65-F5344CB8AC3E}">
        <p14:creationId xmlns:p14="http://schemas.microsoft.com/office/powerpoint/2010/main" val="2652169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5470" y="113017"/>
            <a:ext cx="11474245" cy="6415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solidFill>
                <a:schemeClr val="tx1"/>
              </a:solidFill>
            </a:endParaRPr>
          </a:p>
          <a:p>
            <a:r>
              <a:rPr lang="en-US" sz="2000" dirty="0">
                <a:solidFill>
                  <a:schemeClr val="tx1"/>
                </a:solidFill>
              </a:rPr>
              <a:t>4- R48VBatt- 12V Operated ,48V Battery Ignition Relay. Batt6W Pin no 1 &amp; 3 Connected to Relay respectively Pin no 87 &amp; 30. Ground For Pin no 85 Coming From Cluster Delay Pin no 1. 12V Coming From Ignition Switch(From Pin no 3) to 48V Batt relay at Pin no 86. When relay goes on that time Battery ignition wire got Short and battery is getting ON.</a:t>
            </a:r>
          </a:p>
          <a:p>
            <a:endParaRPr lang="en-US" sz="2000" dirty="0">
              <a:solidFill>
                <a:schemeClr val="tx1"/>
              </a:solidFill>
            </a:endParaRPr>
          </a:p>
          <a:p>
            <a:r>
              <a:rPr lang="en-US" sz="2000" dirty="0">
                <a:solidFill>
                  <a:schemeClr val="tx1"/>
                </a:solidFill>
              </a:rPr>
              <a:t>5- MCU Relay – 12V Operated Relay For MCU Ignition. 12V Supply on pin no 86 Coming From Ignition Switch from pin no 2 . Then loop to pin no 30. When we turn on Ignition relay is not getting on but 12V is directly going to MCU via Fuse Box.</a:t>
            </a:r>
          </a:p>
          <a:p>
            <a:r>
              <a:rPr lang="en-US" sz="2000" dirty="0">
                <a:solidFill>
                  <a:schemeClr val="tx1"/>
                </a:solidFill>
              </a:rPr>
              <a:t>Pin no 85 at relay –  Connected to Telematics Pin no 4 (For Power Train Immobilization)</a:t>
            </a:r>
          </a:p>
          <a:p>
            <a:r>
              <a:rPr lang="en-US" sz="2000" dirty="0">
                <a:solidFill>
                  <a:schemeClr val="tx1"/>
                </a:solidFill>
              </a:rPr>
              <a:t>Pin no 85 at Relay – Connected to Charging Cutoff at Pin no 2 ( For Power Train Cutoff While Charging Main Battery)</a:t>
            </a:r>
          </a:p>
          <a:p>
            <a:endParaRPr lang="en-US" sz="2000" dirty="0">
              <a:solidFill>
                <a:schemeClr val="tx1"/>
              </a:solidFill>
            </a:endParaRPr>
          </a:p>
          <a:p>
            <a:r>
              <a:rPr lang="en-US" sz="2000" dirty="0">
                <a:solidFill>
                  <a:schemeClr val="tx1"/>
                </a:solidFill>
              </a:rPr>
              <a:t>6- Cluster Relay – 12V Operated Relay For Cluster. 2 Different Function Work on this Relay .</a:t>
            </a:r>
          </a:p>
          <a:p>
            <a:pPr marL="514350" indent="-514350">
              <a:buAutoNum type="romanUcParenBoth"/>
            </a:pPr>
            <a:r>
              <a:rPr lang="en-US" sz="2000" dirty="0">
                <a:solidFill>
                  <a:schemeClr val="tx1"/>
                </a:solidFill>
              </a:rPr>
              <a:t>– In Case of Vehicle Ignition On- When we turn on Ignition that time 12V Comes from pin no 3 to  Pin no 86 at relay From ignition Switch . Pin no 86 &amp; 87 is short so 12V Jumps from Pin no 86 to Pin no 87. Also pin no 85 is connected to common Ground. After Receiving 12V From Ignition Switch 12V goes to Cluster through Pin no 30. </a:t>
            </a:r>
          </a:p>
          <a:p>
            <a:pPr marL="514350" indent="-514350">
              <a:buAutoNum type="romanUcParenBoth"/>
            </a:pPr>
            <a:r>
              <a:rPr lang="en-US" sz="2000" dirty="0">
                <a:solidFill>
                  <a:schemeClr val="tx1"/>
                </a:solidFill>
              </a:rPr>
              <a:t>-  In Case Of Vehicle Charging. 12V Comes in Pin no 87a From DC Convertor output relay pin no 87a. Than 12V jumps to Pin no 30. And cluster gets On.</a:t>
            </a:r>
          </a:p>
          <a:p>
            <a:endParaRPr lang="en-US" sz="2000" dirty="0">
              <a:solidFill>
                <a:schemeClr val="tx1"/>
              </a:solidFill>
            </a:endParaRPr>
          </a:p>
        </p:txBody>
      </p:sp>
    </p:spTree>
    <p:extLst>
      <p:ext uri="{BB962C8B-B14F-4D97-AF65-F5344CB8AC3E}">
        <p14:creationId xmlns:p14="http://schemas.microsoft.com/office/powerpoint/2010/main" val="1040096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07070F2-E32B-3CEB-C682-891D1EE974D4}"/>
              </a:ext>
            </a:extLst>
          </p:cNvPr>
          <p:cNvSpPr/>
          <p:nvPr/>
        </p:nvSpPr>
        <p:spPr>
          <a:xfrm>
            <a:off x="349321" y="164387"/>
            <a:ext cx="11465960" cy="60246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400" b="1" dirty="0">
              <a:solidFill>
                <a:schemeClr val="tx1"/>
              </a:solidFill>
            </a:endParaRPr>
          </a:p>
          <a:p>
            <a:endParaRPr lang="en-US" sz="2400" b="1" dirty="0">
              <a:solidFill>
                <a:schemeClr val="tx1"/>
              </a:solidFill>
            </a:endParaRPr>
          </a:p>
          <a:p>
            <a:endParaRPr lang="en-US" sz="2400" b="1" dirty="0">
              <a:solidFill>
                <a:schemeClr val="tx1"/>
              </a:solidFill>
            </a:endParaRPr>
          </a:p>
          <a:p>
            <a:r>
              <a:rPr lang="en-US" sz="2400" b="1" dirty="0">
                <a:solidFill>
                  <a:schemeClr val="tx1"/>
                </a:solidFill>
              </a:rPr>
              <a:t>Notes:- </a:t>
            </a:r>
          </a:p>
          <a:p>
            <a:r>
              <a:rPr lang="en-US" sz="1600" dirty="0">
                <a:solidFill>
                  <a:schemeClr val="tx1"/>
                </a:solidFill>
              </a:rPr>
              <a:t>1- There are 2 Step in Ignition Key, When we turn on Key That time Pin no 1 &amp; Pin no 3 going to Short. When we turn on the Key that time Pin no 1, 2 &amp; 3 get Short.</a:t>
            </a:r>
          </a:p>
          <a:p>
            <a:r>
              <a:rPr lang="en-US" sz="1600" dirty="0">
                <a:solidFill>
                  <a:schemeClr val="tx1"/>
                </a:solidFill>
              </a:rPr>
              <a:t>2- 120 Ohm Can Termination Available in Cluster and MCU. Battery don’t have any 120 Ohm Termination. Also, in Vehicle architecture all CAN included Cluster, MCU &amp; Battery are parallel Connected. So, When we check CAN Termination along with the all Component Connected, we got 60-ohm termination. Charger don’t have any Can Termination.</a:t>
            </a:r>
          </a:p>
          <a:p>
            <a:r>
              <a:rPr lang="en-US" sz="1600" dirty="0">
                <a:solidFill>
                  <a:schemeClr val="tx1"/>
                </a:solidFill>
              </a:rPr>
              <a:t>3- If We are Charging our 48V Main Battery Pack without Connect to the Vehicle that time we need to Add 120 Ohm Resistance in Battery Can Line.</a:t>
            </a:r>
          </a:p>
          <a:p>
            <a:r>
              <a:rPr lang="en-US" sz="1600" dirty="0">
                <a:solidFill>
                  <a:schemeClr val="tx1"/>
                </a:solidFill>
              </a:rPr>
              <a:t>4- 120 ohm Can Resistance required if We Charge our main battery without connected to the Vehicle. Also Please ensure Vehicle can and Charger Can are Parallel Connected.</a:t>
            </a:r>
          </a:p>
          <a:p>
            <a:r>
              <a:rPr lang="en-US" sz="1600" dirty="0">
                <a:solidFill>
                  <a:schemeClr val="tx1"/>
                </a:solidFill>
              </a:rPr>
              <a:t>5- If we are Charging our 48V Main Battery in Vehicle that time 60 Ohm Resistance comes in can line. Also, all can lines are Parallelly connected.</a:t>
            </a:r>
          </a:p>
          <a:p>
            <a:r>
              <a:rPr lang="en-US" sz="1600" dirty="0">
                <a:solidFill>
                  <a:schemeClr val="tx1"/>
                </a:solidFill>
              </a:rPr>
              <a:t>6- For Matel Odometer Saving, Please Ensure</a:t>
            </a:r>
          </a:p>
          <a:p>
            <a:r>
              <a:rPr lang="en-US" sz="1600" dirty="0">
                <a:solidFill>
                  <a:schemeClr val="tx1"/>
                </a:solidFill>
              </a:rPr>
              <a:t>When we turn on 1st Step – 48V Main Battery need to ON also MCU Should not be turn on in 1</a:t>
            </a:r>
            <a:r>
              <a:rPr lang="en-US" sz="1600" baseline="30000" dirty="0">
                <a:solidFill>
                  <a:schemeClr val="tx1"/>
                </a:solidFill>
              </a:rPr>
              <a:t>st</a:t>
            </a:r>
            <a:r>
              <a:rPr lang="en-US" sz="1600" dirty="0">
                <a:solidFill>
                  <a:schemeClr val="tx1"/>
                </a:solidFill>
              </a:rPr>
              <a:t> Step.</a:t>
            </a:r>
          </a:p>
          <a:p>
            <a:r>
              <a:rPr lang="en-US" sz="1600" dirty="0">
                <a:solidFill>
                  <a:schemeClr val="tx1"/>
                </a:solidFill>
              </a:rPr>
              <a:t>When we turn on 2</a:t>
            </a:r>
            <a:r>
              <a:rPr lang="en-US" sz="1600" baseline="30000" dirty="0">
                <a:solidFill>
                  <a:schemeClr val="tx1"/>
                </a:solidFill>
              </a:rPr>
              <a:t>nd</a:t>
            </a:r>
            <a:r>
              <a:rPr lang="en-US" sz="1600" dirty="0">
                <a:solidFill>
                  <a:schemeClr val="tx1"/>
                </a:solidFill>
              </a:rPr>
              <a:t> step – 48V main Battery and MCU need to ON.</a:t>
            </a:r>
          </a:p>
          <a:p>
            <a:r>
              <a:rPr lang="en-US" sz="1600" dirty="0">
                <a:solidFill>
                  <a:schemeClr val="tx1"/>
                </a:solidFill>
              </a:rPr>
              <a:t>If this Function Miss match or Battery or MCU are getting on same time Odometer reading is not going to Save.</a:t>
            </a:r>
          </a:p>
          <a:p>
            <a:r>
              <a:rPr lang="en-US" sz="1600" dirty="0">
                <a:solidFill>
                  <a:schemeClr val="tx1"/>
                </a:solidFill>
              </a:rPr>
              <a:t> Ignition Switch include 2 step. </a:t>
            </a:r>
          </a:p>
          <a:p>
            <a:r>
              <a:rPr lang="en-US" sz="1600" dirty="0">
                <a:solidFill>
                  <a:schemeClr val="tx1"/>
                </a:solidFill>
              </a:rPr>
              <a:t>For Checking Purpose Do one Thing Turn on key 1 step than check, only battery should be on. And when we do 2</a:t>
            </a:r>
            <a:r>
              <a:rPr lang="en-US" sz="1600" baseline="30000" dirty="0">
                <a:solidFill>
                  <a:schemeClr val="tx1"/>
                </a:solidFill>
              </a:rPr>
              <a:t>nd</a:t>
            </a:r>
            <a:r>
              <a:rPr lang="en-US" sz="1600" dirty="0">
                <a:solidFill>
                  <a:schemeClr val="tx1"/>
                </a:solidFill>
              </a:rPr>
              <a:t> step that time MCU need to be ON. If Both are getting On at the same time, also check ignition switch pin no 2 &amp; pin 3 have supply or not. It Pin no 2 &amp; 3 Both have supply. Means may be that MCU relay creating issue so replace the relay and Check again.</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2400" b="1" dirty="0">
              <a:solidFill>
                <a:schemeClr val="tx1"/>
              </a:solidFill>
            </a:endParaRPr>
          </a:p>
          <a:p>
            <a:endParaRPr lang="en-US" sz="2400" b="1" dirty="0">
              <a:solidFill>
                <a:schemeClr val="tx1"/>
              </a:solidFill>
            </a:endParaRPr>
          </a:p>
        </p:txBody>
      </p:sp>
    </p:spTree>
    <p:extLst>
      <p:ext uri="{BB962C8B-B14F-4D97-AF65-F5344CB8AC3E}">
        <p14:creationId xmlns:p14="http://schemas.microsoft.com/office/powerpoint/2010/main" val="2653329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Widescreen</PresentationFormat>
  <Paragraphs>36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Butola</dc:creator>
  <cp:lastModifiedBy>Arvind Butola</cp:lastModifiedBy>
  <cp:revision>1</cp:revision>
  <dcterms:created xsi:type="dcterms:W3CDTF">2025-10-09T03:30:49Z</dcterms:created>
  <dcterms:modified xsi:type="dcterms:W3CDTF">2025-10-09T03:30:56Z</dcterms:modified>
</cp:coreProperties>
</file>