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13"/>
  </p:notesMasterIdLst>
  <p:handoutMasterIdLst>
    <p:handoutMasterId r:id="rId14"/>
  </p:handoutMasterIdLst>
  <p:sldIdLst>
    <p:sldId id="1023" r:id="rId2"/>
    <p:sldId id="1050" r:id="rId3"/>
    <p:sldId id="1049" r:id="rId4"/>
    <p:sldId id="1051" r:id="rId5"/>
    <p:sldId id="1052" r:id="rId6"/>
    <p:sldId id="1048" r:id="rId7"/>
    <p:sldId id="1044" r:id="rId8"/>
    <p:sldId id="1045" r:id="rId9"/>
    <p:sldId id="1046" r:id="rId10"/>
    <p:sldId id="1047" r:id="rId11"/>
    <p:sldId id="1053" r:id="rId12"/>
  </p:sldIdLst>
  <p:sldSz cx="9144000" cy="6858000" type="screen4x3"/>
  <p:notesSz cx="7099300" cy="10234613"/>
  <p:defaultTextStyle>
    <a:defPPr>
      <a:defRPr lang="pt-BR"/>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57" autoAdjust="0"/>
    <p:restoredTop sz="66607" autoAdjust="0"/>
  </p:normalViewPr>
  <p:slideViewPr>
    <p:cSldViewPr>
      <p:cViewPr>
        <p:scale>
          <a:sx n="82" d="100"/>
          <a:sy n="82" d="100"/>
        </p:scale>
        <p:origin x="1008" y="-1398"/>
      </p:cViewPr>
      <p:guideLst>
        <p:guide orient="horz" pos="2160"/>
        <p:guide pos="2880"/>
      </p:guideLst>
    </p:cSldViewPr>
  </p:slideViewPr>
  <p:notesTextViewPr>
    <p:cViewPr>
      <p:scale>
        <a:sx n="100" d="100"/>
        <a:sy n="100" d="100"/>
      </p:scale>
      <p:origin x="0" y="0"/>
    </p:cViewPr>
  </p:notesTextViewPr>
  <p:notesViewPr>
    <p:cSldViewPr>
      <p:cViewPr varScale="1">
        <p:scale>
          <a:sx n="53" d="100"/>
          <a:sy n="53" d="100"/>
        </p:scale>
        <p:origin x="190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eaLnBrk="1" hangingPunct="1">
              <a:defRPr sz="1300">
                <a:latin typeface="Arial" charset="0"/>
              </a:defRPr>
            </a:lvl1pPr>
          </a:lstStyle>
          <a:p>
            <a:pPr>
              <a:defRPr/>
            </a:pPr>
            <a:endParaRPr lang="pt-BR"/>
          </a:p>
        </p:txBody>
      </p:sp>
      <p:sp>
        <p:nvSpPr>
          <p:cNvPr id="27651"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eaLnBrk="1" hangingPunct="1">
              <a:defRPr sz="1300">
                <a:latin typeface="Arial" charset="0"/>
              </a:defRPr>
            </a:lvl1pPr>
          </a:lstStyle>
          <a:p>
            <a:pPr>
              <a:defRPr/>
            </a:pPr>
            <a:endParaRPr lang="pt-BR"/>
          </a:p>
        </p:txBody>
      </p:sp>
      <p:sp>
        <p:nvSpPr>
          <p:cNvPr id="27652"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eaLnBrk="1" hangingPunct="1">
              <a:defRPr sz="1300">
                <a:latin typeface="Arial" charset="0"/>
              </a:defRPr>
            </a:lvl1pPr>
          </a:lstStyle>
          <a:p>
            <a:pPr>
              <a:defRPr/>
            </a:pPr>
            <a:endParaRPr lang="pt-BR"/>
          </a:p>
        </p:txBody>
      </p:sp>
      <p:sp>
        <p:nvSpPr>
          <p:cNvPr id="27653"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eaLnBrk="1" hangingPunct="1">
              <a:defRPr sz="1300"/>
            </a:lvl1pPr>
          </a:lstStyle>
          <a:p>
            <a:pPr>
              <a:defRPr/>
            </a:pPr>
            <a:fld id="{125AD0BC-B9BD-4AB3-BCB9-D02FF8FF1A39}" type="slidenum">
              <a:rPr lang="pt-BR" altLang="pt-BR"/>
              <a:pPr>
                <a:defRPr/>
              </a:pPr>
              <a:t>‹Nº›</a:t>
            </a:fld>
            <a:endParaRPr lang="pt-BR" altLang="pt-BR"/>
          </a:p>
        </p:txBody>
      </p:sp>
    </p:spTree>
    <p:extLst>
      <p:ext uri="{BB962C8B-B14F-4D97-AF65-F5344CB8AC3E}">
        <p14:creationId xmlns:p14="http://schemas.microsoft.com/office/powerpoint/2010/main" val="6333837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eaLnBrk="1" hangingPunct="1">
              <a:defRPr sz="1300">
                <a:latin typeface="Arial" charset="0"/>
              </a:defRPr>
            </a:lvl1pPr>
          </a:lstStyle>
          <a:p>
            <a:pPr>
              <a:defRPr/>
            </a:pPr>
            <a:endParaRPr lang="pt-BR"/>
          </a:p>
        </p:txBody>
      </p:sp>
      <p:sp>
        <p:nvSpPr>
          <p:cNvPr id="23555"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eaLnBrk="1" hangingPunct="1">
              <a:defRPr sz="1300">
                <a:latin typeface="Arial" charset="0"/>
              </a:defRPr>
            </a:lvl1pPr>
          </a:lstStyle>
          <a:p>
            <a:pPr>
              <a:defRPr/>
            </a:pPr>
            <a:endParaRPr lang="pt-BR"/>
          </a:p>
        </p:txBody>
      </p:sp>
      <p:sp>
        <p:nvSpPr>
          <p:cNvPr id="3076" name="Rectangle 4"/>
          <p:cNvSpPr>
            <a:spLocks noGrp="1" noRot="1" noChangeAspect="1" noChangeArrowheads="1" noTextEdit="1"/>
          </p:cNvSpPr>
          <p:nvPr>
            <p:ph type="sldImg" idx="2"/>
          </p:nvPr>
        </p:nvSpPr>
        <p:spPr bwMode="auto">
          <a:xfrm>
            <a:off x="993775" y="768350"/>
            <a:ext cx="5113338"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7" name="Rectangle 5"/>
          <p:cNvSpPr>
            <a:spLocks noGrp="1" noChangeArrowheads="1"/>
          </p:cNvSpPr>
          <p:nvPr>
            <p:ph type="body" sz="quarter" idx="3"/>
          </p:nvPr>
        </p:nvSpPr>
        <p:spPr bwMode="auto">
          <a:xfrm>
            <a:off x="709613" y="4859338"/>
            <a:ext cx="5680075" cy="46069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pt-BR" noProof="0" smtClean="0"/>
              <a:t>Click to edit Master text styles</a:t>
            </a:r>
          </a:p>
          <a:p>
            <a:pPr lvl="1"/>
            <a:r>
              <a:rPr lang="pt-BR" noProof="0" smtClean="0"/>
              <a:t>Second level</a:t>
            </a:r>
          </a:p>
          <a:p>
            <a:pPr lvl="2"/>
            <a:r>
              <a:rPr lang="pt-BR" noProof="0" smtClean="0"/>
              <a:t>Third level</a:t>
            </a:r>
          </a:p>
          <a:p>
            <a:pPr lvl="3"/>
            <a:r>
              <a:rPr lang="pt-BR" noProof="0" smtClean="0"/>
              <a:t>Fourth level</a:t>
            </a:r>
          </a:p>
          <a:p>
            <a:pPr lvl="4"/>
            <a:r>
              <a:rPr lang="pt-BR" noProof="0" smtClean="0"/>
              <a:t>Fifth level</a:t>
            </a:r>
          </a:p>
        </p:txBody>
      </p:sp>
      <p:sp>
        <p:nvSpPr>
          <p:cNvPr id="23558"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eaLnBrk="1" hangingPunct="1">
              <a:defRPr sz="1300">
                <a:latin typeface="Arial" charset="0"/>
              </a:defRPr>
            </a:lvl1pPr>
          </a:lstStyle>
          <a:p>
            <a:pPr>
              <a:defRPr/>
            </a:pPr>
            <a:endParaRPr lang="pt-BR"/>
          </a:p>
        </p:txBody>
      </p:sp>
      <p:sp>
        <p:nvSpPr>
          <p:cNvPr id="23559"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eaLnBrk="1" hangingPunct="1">
              <a:defRPr sz="1300"/>
            </a:lvl1pPr>
          </a:lstStyle>
          <a:p>
            <a:pPr>
              <a:defRPr/>
            </a:pPr>
            <a:fld id="{A74986D3-8CCA-4B3C-924C-0C96EDBEC495}" type="slidenum">
              <a:rPr lang="pt-BR" altLang="pt-BR"/>
              <a:pPr>
                <a:defRPr/>
              </a:pPr>
              <a:t>‹Nº›</a:t>
            </a:fld>
            <a:endParaRPr lang="pt-BR" altLang="pt-BR"/>
          </a:p>
        </p:txBody>
      </p:sp>
    </p:spTree>
    <p:extLst>
      <p:ext uri="{BB962C8B-B14F-4D97-AF65-F5344CB8AC3E}">
        <p14:creationId xmlns:p14="http://schemas.microsoft.com/office/powerpoint/2010/main" val="26016481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74986D3-8CCA-4B3C-924C-0C96EDBEC495}" type="slidenum">
              <a:rPr lang="pt-BR" altLang="pt-BR" smtClean="0"/>
              <a:pPr>
                <a:defRPr/>
              </a:pPr>
              <a:t>1</a:t>
            </a:fld>
            <a:endParaRPr lang="pt-BR" altLang="pt-BR"/>
          </a:p>
        </p:txBody>
      </p:sp>
    </p:spTree>
    <p:extLst>
      <p:ext uri="{BB962C8B-B14F-4D97-AF65-F5344CB8AC3E}">
        <p14:creationId xmlns:p14="http://schemas.microsoft.com/office/powerpoint/2010/main" val="1634327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sz="1200" b="0" i="0" kern="1200" dirty="0" smtClean="0">
                <a:solidFill>
                  <a:schemeClr val="tx1"/>
                </a:solidFill>
                <a:effectLst/>
                <a:latin typeface="Arial" charset="0"/>
                <a:ea typeface="+mn-ea"/>
                <a:cs typeface="+mn-cs"/>
              </a:rPr>
              <a:t>The CIA triad of confidentiality, integrity, and availability is at the heart of information security</a:t>
            </a:r>
            <a:endParaRPr lang="en-US" dirty="0"/>
          </a:p>
        </p:txBody>
      </p:sp>
      <p:sp>
        <p:nvSpPr>
          <p:cNvPr id="4" name="Marcador de número de diapositiva 3"/>
          <p:cNvSpPr>
            <a:spLocks noGrp="1"/>
          </p:cNvSpPr>
          <p:nvPr>
            <p:ph type="sldNum" sz="quarter" idx="10"/>
          </p:nvPr>
        </p:nvSpPr>
        <p:spPr/>
        <p:txBody>
          <a:bodyPr/>
          <a:lstStyle/>
          <a:p>
            <a:pPr>
              <a:defRPr/>
            </a:pPr>
            <a:fld id="{A74986D3-8CCA-4B3C-924C-0C96EDBEC495}" type="slidenum">
              <a:rPr lang="pt-BR" altLang="pt-BR" smtClean="0"/>
              <a:pPr>
                <a:defRPr/>
              </a:pPr>
              <a:t>2</a:t>
            </a:fld>
            <a:endParaRPr lang="pt-BR" altLang="pt-BR"/>
          </a:p>
        </p:txBody>
      </p:sp>
    </p:spTree>
    <p:extLst>
      <p:ext uri="{BB962C8B-B14F-4D97-AF65-F5344CB8AC3E}">
        <p14:creationId xmlns:p14="http://schemas.microsoft.com/office/powerpoint/2010/main" val="788675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pPr>
              <a:defRPr/>
            </a:pPr>
            <a:fld id="{A74986D3-8CCA-4B3C-924C-0C96EDBEC495}" type="slidenum">
              <a:rPr lang="pt-BR" altLang="pt-BR" smtClean="0"/>
              <a:pPr>
                <a:defRPr/>
              </a:pPr>
              <a:t>3</a:t>
            </a:fld>
            <a:endParaRPr lang="pt-BR" altLang="pt-BR"/>
          </a:p>
        </p:txBody>
      </p:sp>
    </p:spTree>
    <p:extLst>
      <p:ext uri="{BB962C8B-B14F-4D97-AF65-F5344CB8AC3E}">
        <p14:creationId xmlns:p14="http://schemas.microsoft.com/office/powerpoint/2010/main" val="857724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pPr>
              <a:defRPr/>
            </a:pPr>
            <a:fld id="{A74986D3-8CCA-4B3C-924C-0C96EDBEC495}" type="slidenum">
              <a:rPr lang="pt-BR" altLang="pt-BR" smtClean="0"/>
              <a:pPr>
                <a:defRPr/>
              </a:pPr>
              <a:t>6</a:t>
            </a:fld>
            <a:endParaRPr lang="pt-BR" altLang="pt-BR"/>
          </a:p>
        </p:txBody>
      </p:sp>
    </p:spTree>
    <p:extLst>
      <p:ext uri="{BB962C8B-B14F-4D97-AF65-F5344CB8AC3E}">
        <p14:creationId xmlns:p14="http://schemas.microsoft.com/office/powerpoint/2010/main" val="24516400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pPr>
              <a:defRPr/>
            </a:pPr>
            <a:fld id="{A74986D3-8CCA-4B3C-924C-0C96EDBEC495}" type="slidenum">
              <a:rPr lang="pt-BR" altLang="pt-BR" smtClean="0"/>
              <a:pPr>
                <a:defRPr/>
              </a:pPr>
              <a:t>8</a:t>
            </a:fld>
            <a:endParaRPr lang="pt-BR" altLang="pt-BR"/>
          </a:p>
        </p:txBody>
      </p:sp>
    </p:spTree>
    <p:extLst>
      <p:ext uri="{BB962C8B-B14F-4D97-AF65-F5344CB8AC3E}">
        <p14:creationId xmlns:p14="http://schemas.microsoft.com/office/powerpoint/2010/main" val="1081533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pPr>
              <a:defRPr/>
            </a:pPr>
            <a:fld id="{A74986D3-8CCA-4B3C-924C-0C96EDBEC495}" type="slidenum">
              <a:rPr lang="pt-BR" altLang="pt-BR" smtClean="0"/>
              <a:pPr>
                <a:defRPr/>
              </a:pPr>
              <a:t>10</a:t>
            </a:fld>
            <a:endParaRPr lang="pt-BR" altLang="pt-BR"/>
          </a:p>
        </p:txBody>
      </p:sp>
    </p:spTree>
    <p:extLst>
      <p:ext uri="{BB962C8B-B14F-4D97-AF65-F5344CB8AC3E}">
        <p14:creationId xmlns:p14="http://schemas.microsoft.com/office/powerpoint/2010/main" val="1345827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74986D3-8CCA-4B3C-924C-0C96EDBEC495}" type="slidenum">
              <a:rPr lang="pt-BR" altLang="pt-BR" smtClean="0"/>
              <a:pPr>
                <a:defRPr/>
              </a:pPr>
              <a:t>11</a:t>
            </a:fld>
            <a:endParaRPr lang="pt-BR" altLang="pt-BR"/>
          </a:p>
        </p:txBody>
      </p:sp>
    </p:spTree>
    <p:extLst>
      <p:ext uri="{BB962C8B-B14F-4D97-AF65-F5344CB8AC3E}">
        <p14:creationId xmlns:p14="http://schemas.microsoft.com/office/powerpoint/2010/main" val="9910720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1.jpe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auto">
            <a:xfrm>
              <a:off x="3" y="3"/>
              <a:ext cx="192" cy="480"/>
            </a:xfrm>
            <a:prstGeom prst="rect">
              <a:avLst/>
            </a:prstGeom>
            <a:solidFill>
              <a:srgbClr val="C0C0C0"/>
            </a:solidFill>
            <a:ln w="9525">
              <a:solidFill>
                <a:srgbClr val="C0C0C0"/>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pt-BR" altLang="pt-BR" sz="1600" smtClean="0">
                <a:latin typeface="+mn-lt"/>
              </a:endParaRPr>
            </a:p>
          </p:txBody>
        </p:sp>
        <p:sp>
          <p:nvSpPr>
            <p:cNvPr id="6" name="Rectangle 4"/>
            <p:cNvSpPr>
              <a:spLocks noChangeArrowheads="1"/>
            </p:cNvSpPr>
            <p:nvPr/>
          </p:nvSpPr>
          <p:spPr bwMode="auto">
            <a:xfrm>
              <a:off x="192" y="480"/>
              <a:ext cx="5568" cy="3696"/>
            </a:xfrm>
            <a:prstGeom prst="rect">
              <a:avLst/>
            </a:prstGeom>
            <a:solidFill>
              <a:srgbClr val="E7E7E7"/>
            </a:solidFill>
            <a:ln w="9525">
              <a:solidFill>
                <a:srgbClr val="E7E7E7"/>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pt-BR" altLang="pt-BR" sz="1600" smtClean="0">
                <a:latin typeface="+mn-lt"/>
              </a:endParaRPr>
            </a:p>
          </p:txBody>
        </p:sp>
        <p:sp>
          <p:nvSpPr>
            <p:cNvPr id="7" name="Rectangle 5"/>
            <p:cNvSpPr>
              <a:spLocks noChangeArrowheads="1"/>
            </p:cNvSpPr>
            <p:nvPr/>
          </p:nvSpPr>
          <p:spPr bwMode="auto">
            <a:xfrm>
              <a:off x="0" y="4176"/>
              <a:ext cx="5760" cy="144"/>
            </a:xfrm>
            <a:prstGeom prst="rect">
              <a:avLst/>
            </a:prstGeom>
            <a:solidFill>
              <a:schemeClr val="accent1"/>
            </a:solidFill>
            <a:ln>
              <a:noFill/>
            </a:ln>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pt-BR" altLang="pt-BR" sz="1600" smtClean="0">
                <a:latin typeface="+mn-lt"/>
              </a:endParaRPr>
            </a:p>
          </p:txBody>
        </p:sp>
        <p:pic>
          <p:nvPicPr>
            <p:cNvPr id="10" name="Picture 8" descr="logo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 y="36"/>
              <a:ext cx="577"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9"/>
            <p:cNvSpPr>
              <a:spLocks noChangeArrowheads="1"/>
            </p:cNvSpPr>
            <p:nvPr/>
          </p:nvSpPr>
          <p:spPr bwMode="auto">
            <a:xfrm>
              <a:off x="3" y="480"/>
              <a:ext cx="192" cy="3696"/>
            </a:xfrm>
            <a:prstGeom prst="rect">
              <a:avLst/>
            </a:prstGeom>
            <a:solidFill>
              <a:srgbClr val="808080"/>
            </a:solidFill>
            <a:ln w="9525">
              <a:solidFill>
                <a:srgbClr val="808080"/>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pt-BR" altLang="pt-BR" sz="1600" smtClean="0">
                <a:latin typeface="+mn-lt"/>
              </a:endParaRPr>
            </a:p>
          </p:txBody>
        </p:sp>
        <p:sp>
          <p:nvSpPr>
            <p:cNvPr id="12" name="Line 10"/>
            <p:cNvSpPr>
              <a:spLocks noChangeShapeType="1"/>
            </p:cNvSpPr>
            <p:nvPr/>
          </p:nvSpPr>
          <p:spPr bwMode="auto">
            <a:xfrm flipV="1">
              <a:off x="0" y="480"/>
              <a:ext cx="5760" cy="0"/>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pt-BR" sz="1600">
                <a:latin typeface="+mn-lt"/>
              </a:endParaRPr>
            </a:p>
          </p:txBody>
        </p:sp>
        <p:sp>
          <p:nvSpPr>
            <p:cNvPr id="13" name="WordArt 11"/>
            <p:cNvSpPr>
              <a:spLocks noChangeArrowheads="1" noChangeShapeType="1" noTextEdit="1"/>
            </p:cNvSpPr>
            <p:nvPr/>
          </p:nvSpPr>
          <p:spPr bwMode="auto">
            <a:xfrm rot="-5400000">
              <a:off x="-1058" y="2253"/>
              <a:ext cx="2304" cy="101"/>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pt-BR" sz="1600" kern="10" dirty="0" smtClean="0">
                  <a:solidFill>
                    <a:srgbClr val="C0C0C0"/>
                  </a:solidFill>
                  <a:latin typeface="+mn-lt"/>
                </a:rPr>
                <a:t>Software </a:t>
              </a:r>
              <a:r>
                <a:rPr lang="en-US" sz="1600" kern="10" noProof="0" dirty="0" smtClean="0">
                  <a:solidFill>
                    <a:srgbClr val="C0C0C0"/>
                  </a:solidFill>
                  <a:latin typeface="+mn-lt"/>
                </a:rPr>
                <a:t>Engineering</a:t>
              </a:r>
              <a:r>
                <a:rPr lang="pt-BR" sz="1600" kern="10" baseline="0" dirty="0" smtClean="0">
                  <a:solidFill>
                    <a:srgbClr val="C0C0C0"/>
                  </a:solidFill>
                  <a:latin typeface="+mn-lt"/>
                </a:rPr>
                <a:t> </a:t>
              </a:r>
              <a:r>
                <a:rPr lang="en-US" sz="1600" kern="10" baseline="0" noProof="0" dirty="0" smtClean="0">
                  <a:solidFill>
                    <a:srgbClr val="C0C0C0"/>
                  </a:solidFill>
                  <a:latin typeface="+mn-lt"/>
                </a:rPr>
                <a:t>Laboratory</a:t>
              </a:r>
              <a:endParaRPr lang="en-US" sz="1600" kern="10" noProof="0" dirty="0">
                <a:solidFill>
                  <a:srgbClr val="C0C0C0"/>
                </a:solidFill>
                <a:latin typeface="+mn-lt"/>
              </a:endParaRPr>
            </a:p>
          </p:txBody>
        </p:sp>
        <p:sp>
          <p:nvSpPr>
            <p:cNvPr id="14" name="Rectangle 12"/>
            <p:cNvSpPr>
              <a:spLocks noChangeArrowheads="1"/>
            </p:cNvSpPr>
            <p:nvPr/>
          </p:nvSpPr>
          <p:spPr bwMode="auto">
            <a:xfrm>
              <a:off x="3" y="4176"/>
              <a:ext cx="192" cy="141"/>
            </a:xfrm>
            <a:prstGeom prst="rect">
              <a:avLst/>
            </a:prstGeom>
            <a:solidFill>
              <a:srgbClr val="C0C0C0"/>
            </a:solidFill>
            <a:ln w="9525">
              <a:solidFill>
                <a:srgbClr val="C0C0C0"/>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pt-BR" altLang="pt-BR" sz="1600" smtClean="0">
                <a:latin typeface="+mn-lt"/>
              </a:endParaRPr>
            </a:p>
          </p:txBody>
        </p:sp>
        <p:sp>
          <p:nvSpPr>
            <p:cNvPr id="15" name="Line 13"/>
            <p:cNvSpPr>
              <a:spLocks noChangeShapeType="1"/>
            </p:cNvSpPr>
            <p:nvPr/>
          </p:nvSpPr>
          <p:spPr bwMode="auto">
            <a:xfrm>
              <a:off x="192" y="0"/>
              <a:ext cx="0" cy="4320"/>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pt-BR" sz="1600">
                <a:latin typeface="+mn-lt"/>
              </a:endParaRPr>
            </a:p>
          </p:txBody>
        </p:sp>
        <p:sp>
          <p:nvSpPr>
            <p:cNvPr id="16" name="Line 14"/>
            <p:cNvSpPr>
              <a:spLocks noChangeShapeType="1"/>
            </p:cNvSpPr>
            <p:nvPr/>
          </p:nvSpPr>
          <p:spPr bwMode="auto">
            <a:xfrm flipH="1">
              <a:off x="0" y="4176"/>
              <a:ext cx="5760" cy="0"/>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pt-BR" sz="1600">
                <a:latin typeface="+mn-lt"/>
              </a:endParaRPr>
            </a:p>
          </p:txBody>
        </p:sp>
        <p:sp>
          <p:nvSpPr>
            <p:cNvPr id="17" name="Rectangle 15"/>
            <p:cNvSpPr>
              <a:spLocks noChangeArrowheads="1"/>
            </p:cNvSpPr>
            <p:nvPr userDrawn="1"/>
          </p:nvSpPr>
          <p:spPr bwMode="auto">
            <a:xfrm>
              <a:off x="0" y="4"/>
              <a:ext cx="5760" cy="4313"/>
            </a:xfrm>
            <a:prstGeom prst="rect">
              <a:avLst/>
            </a:prstGeom>
            <a:noFill/>
            <a:ln w="12700">
              <a:solidFill>
                <a:srgbClr val="808080"/>
              </a:solidFill>
              <a:miter lim="800000"/>
              <a:headEnd/>
              <a:tailEnd/>
            </a:ln>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pt-BR" altLang="pt-BR" sz="1600" smtClean="0">
                <a:latin typeface="+mn-lt"/>
              </a:endParaRPr>
            </a:p>
          </p:txBody>
        </p:sp>
      </p:grpSp>
      <p:pic>
        <p:nvPicPr>
          <p:cNvPr id="19" name="Picture 2" descr="Image result for rio de janeiro"/>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23528" y="775850"/>
            <a:ext cx="8820472" cy="4111627"/>
          </a:xfrm>
          <a:prstGeom prst="rect">
            <a:avLst/>
          </a:prstGeom>
          <a:noFill/>
          <a:extLst>
            <a:ext uri="{909E8E84-426E-40DD-AFC4-6F175D3DCCD1}">
              <a14:hiddenFill xmlns:a14="http://schemas.microsoft.com/office/drawing/2010/main">
                <a:solidFill>
                  <a:srgbClr val="FFFFFF"/>
                </a:solidFill>
              </a14:hiddenFill>
            </a:ext>
          </a:extLst>
        </p:spPr>
      </p:pic>
      <p:sp>
        <p:nvSpPr>
          <p:cNvPr id="5136" name="Rectangle 16"/>
          <p:cNvSpPr>
            <a:spLocks noGrp="1" noChangeArrowheads="1"/>
          </p:cNvSpPr>
          <p:nvPr>
            <p:ph type="subTitle" idx="1" hasCustomPrompt="1"/>
          </p:nvPr>
        </p:nvSpPr>
        <p:spPr>
          <a:xfrm>
            <a:off x="1448594" y="5140369"/>
            <a:ext cx="6400800" cy="855663"/>
          </a:xfrm>
        </p:spPr>
        <p:txBody>
          <a:bodyPr/>
          <a:lstStyle>
            <a:lvl1pPr marL="0" indent="0" algn="ctr">
              <a:buFontTx/>
              <a:buNone/>
              <a:defRPr sz="1600"/>
            </a:lvl1pPr>
          </a:lstStyle>
          <a:p>
            <a:r>
              <a:rPr lang="pt-BR" dirty="0" smtClean="0"/>
              <a:t>Informações dos Autores</a:t>
            </a:r>
            <a:endParaRPr lang="pt-BR" dirty="0"/>
          </a:p>
        </p:txBody>
      </p:sp>
      <p:sp>
        <p:nvSpPr>
          <p:cNvPr id="5137" name="Rectangle 17"/>
          <p:cNvSpPr>
            <a:spLocks noGrp="1" noChangeArrowheads="1"/>
          </p:cNvSpPr>
          <p:nvPr>
            <p:ph type="ctrTitle" hasCustomPrompt="1"/>
          </p:nvPr>
        </p:nvSpPr>
        <p:spPr>
          <a:xfrm>
            <a:off x="952500" y="916032"/>
            <a:ext cx="7543800" cy="860425"/>
          </a:xfrm>
        </p:spPr>
        <p:txBody>
          <a:bodyPr/>
          <a:lstStyle>
            <a:lvl1pPr algn="ctr">
              <a:defRPr baseline="0"/>
            </a:lvl1pPr>
          </a:lstStyle>
          <a:p>
            <a:r>
              <a:rPr lang="pt-BR" dirty="0" smtClean="0"/>
              <a:t>Título Centralizado</a:t>
            </a:r>
            <a:endParaRPr lang="pt-BR" dirty="0"/>
          </a:p>
        </p:txBody>
      </p:sp>
      <p:pic>
        <p:nvPicPr>
          <p:cNvPr id="13314" name="Picture 2" descr="http://www.inf.puc-rio.br/wordpress/wp-content/themes/puc-di/assets/img/theme/logo.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188507" y="50497"/>
            <a:ext cx="1300386" cy="67201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puc"/>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532440" y="18371"/>
            <a:ext cx="419473" cy="699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21"/>
          <p:cNvSpPr>
            <a:spLocks noGrp="1" noChangeArrowheads="1"/>
          </p:cNvSpPr>
          <p:nvPr>
            <p:ph type="ftr" sz="quarter" idx="12"/>
          </p:nvPr>
        </p:nvSpPr>
        <p:spPr>
          <a:xfrm>
            <a:off x="1676400" y="6616700"/>
            <a:ext cx="5867400" cy="228600"/>
          </a:xfrm>
          <a:ln/>
        </p:spPr>
        <p:txBody>
          <a:bodyPr/>
          <a:lstStyle>
            <a:lvl1pPr>
              <a:defRPr/>
            </a:lvl1pPr>
          </a:lstStyle>
          <a:p>
            <a:pPr>
              <a:defRPr/>
            </a:pPr>
            <a:r>
              <a:rPr lang="en-US" dirty="0" smtClean="0"/>
              <a:t>&lt;Authors&gt; © PUC-Rio</a:t>
            </a:r>
            <a:endParaRPr lang="en-US" dirty="0"/>
          </a:p>
        </p:txBody>
      </p:sp>
      <p:sp>
        <p:nvSpPr>
          <p:cNvPr id="21" name="Rectangle 19"/>
          <p:cNvSpPr>
            <a:spLocks noGrp="1" noChangeArrowheads="1"/>
          </p:cNvSpPr>
          <p:nvPr>
            <p:ph type="dt" sz="half" idx="2"/>
          </p:nvPr>
        </p:nvSpPr>
        <p:spPr bwMode="auto">
          <a:xfrm>
            <a:off x="304800" y="6629400"/>
            <a:ext cx="1674813"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smtClean="0">
                <a:solidFill>
                  <a:schemeClr val="bg2"/>
                </a:solidFill>
                <a:latin typeface="Verdana" pitchFamily="34" charset="0"/>
              </a:defRPr>
            </a:lvl1pPr>
          </a:lstStyle>
          <a:p>
            <a:pPr>
              <a:defRPr/>
            </a:pPr>
            <a:r>
              <a:rPr lang="en-US" smtClean="0"/>
              <a:t>&lt;Month&gt; &lt;Year&gt;</a:t>
            </a:r>
            <a:endParaRPr lang="pt-BR" dirty="0"/>
          </a:p>
        </p:txBody>
      </p:sp>
    </p:spTree>
    <p:extLst>
      <p:ext uri="{BB962C8B-B14F-4D97-AF65-F5344CB8AC3E}">
        <p14:creationId xmlns:p14="http://schemas.microsoft.com/office/powerpoint/2010/main" val="129085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5" name="Rectangle 20"/>
          <p:cNvSpPr>
            <a:spLocks noGrp="1" noChangeArrowheads="1"/>
          </p:cNvSpPr>
          <p:nvPr>
            <p:ph type="sldNum" sz="quarter" idx="11"/>
          </p:nvPr>
        </p:nvSpPr>
        <p:spPr>
          <a:ln/>
        </p:spPr>
        <p:txBody>
          <a:bodyPr/>
          <a:lstStyle>
            <a:lvl1pPr>
              <a:defRPr/>
            </a:lvl1pPr>
          </a:lstStyle>
          <a:p>
            <a:pPr>
              <a:defRPr/>
            </a:pPr>
            <a:fld id="{4761B317-8CB6-409E-A24D-66E958556A83}" type="slidenum">
              <a:rPr lang="pt-BR" altLang="pt-BR"/>
              <a:pPr>
                <a:defRPr/>
              </a:pPr>
              <a:t>‹Nº›</a:t>
            </a:fld>
            <a:endParaRPr lang="pt-BR" altLang="pt-BR"/>
          </a:p>
        </p:txBody>
      </p:sp>
      <p:sp>
        <p:nvSpPr>
          <p:cNvPr id="10" name="Rectangle 19"/>
          <p:cNvSpPr>
            <a:spLocks noGrp="1" noChangeArrowheads="1"/>
          </p:cNvSpPr>
          <p:nvPr>
            <p:ph type="dt" sz="half" idx="2"/>
          </p:nvPr>
        </p:nvSpPr>
        <p:spPr bwMode="auto">
          <a:xfrm>
            <a:off x="304800" y="6629400"/>
            <a:ext cx="1674813"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smtClean="0">
                <a:solidFill>
                  <a:schemeClr val="bg2"/>
                </a:solidFill>
                <a:latin typeface="Verdana" pitchFamily="34" charset="0"/>
              </a:defRPr>
            </a:lvl1pPr>
          </a:lstStyle>
          <a:p>
            <a:pPr>
              <a:defRPr/>
            </a:pPr>
            <a:r>
              <a:rPr lang="en-US" smtClean="0"/>
              <a:t>&lt;Month&gt; &lt;Year&gt;</a:t>
            </a:r>
            <a:endParaRPr lang="pt-BR" dirty="0"/>
          </a:p>
        </p:txBody>
      </p:sp>
      <p:sp>
        <p:nvSpPr>
          <p:cNvPr id="11" name="Rectangle 21"/>
          <p:cNvSpPr>
            <a:spLocks noGrp="1" noChangeArrowheads="1"/>
          </p:cNvSpPr>
          <p:nvPr>
            <p:ph type="ftr" sz="quarter" idx="3"/>
          </p:nvPr>
        </p:nvSpPr>
        <p:spPr bwMode="auto">
          <a:xfrm>
            <a:off x="1676400" y="6616700"/>
            <a:ext cx="5867400" cy="228600"/>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solidFill>
                  <a:schemeClr val="bg2"/>
                </a:solidFill>
                <a:latin typeface="Verdana" pitchFamily="34" charset="0"/>
                <a:cs typeface="Arial" charset="0"/>
              </a:defRPr>
            </a:lvl1pPr>
          </a:lstStyle>
          <a:p>
            <a:pPr>
              <a:defRPr/>
            </a:pPr>
            <a:r>
              <a:rPr lang="en-US" dirty="0" smtClean="0"/>
              <a:t>&lt;Authors&gt; © PUC-Rio</a:t>
            </a:r>
            <a:endParaRPr lang="en-US" dirty="0"/>
          </a:p>
        </p:txBody>
      </p:sp>
    </p:spTree>
    <p:extLst>
      <p:ext uri="{BB962C8B-B14F-4D97-AF65-F5344CB8AC3E}">
        <p14:creationId xmlns:p14="http://schemas.microsoft.com/office/powerpoint/2010/main" val="835716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07950"/>
            <a:ext cx="2133600" cy="6302375"/>
          </a:xfrm>
        </p:spPr>
        <p:txBody>
          <a:bodyPr vert="eaVert"/>
          <a:lstStyle/>
          <a:p>
            <a:r>
              <a:rPr lang="en-US" smtClean="0"/>
              <a:t>Click to edit Master title style</a:t>
            </a:r>
            <a:endParaRPr lang="pt-BR"/>
          </a:p>
        </p:txBody>
      </p:sp>
      <p:sp>
        <p:nvSpPr>
          <p:cNvPr id="3" name="Vertical Text Placeholder 2"/>
          <p:cNvSpPr>
            <a:spLocks noGrp="1"/>
          </p:cNvSpPr>
          <p:nvPr>
            <p:ph type="body" orient="vert" idx="1"/>
          </p:nvPr>
        </p:nvSpPr>
        <p:spPr>
          <a:xfrm>
            <a:off x="381000" y="107950"/>
            <a:ext cx="6248400" cy="63023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5" name="Rectangle 20"/>
          <p:cNvSpPr>
            <a:spLocks noGrp="1" noChangeArrowheads="1"/>
          </p:cNvSpPr>
          <p:nvPr>
            <p:ph type="sldNum" sz="quarter" idx="11"/>
          </p:nvPr>
        </p:nvSpPr>
        <p:spPr>
          <a:ln/>
        </p:spPr>
        <p:txBody>
          <a:bodyPr/>
          <a:lstStyle>
            <a:lvl1pPr>
              <a:defRPr/>
            </a:lvl1pPr>
          </a:lstStyle>
          <a:p>
            <a:pPr>
              <a:defRPr/>
            </a:pPr>
            <a:fld id="{869D0C00-D172-484C-A8B7-D73C4093B73B}" type="slidenum">
              <a:rPr lang="pt-BR" altLang="pt-BR"/>
              <a:pPr>
                <a:defRPr/>
              </a:pPr>
              <a:t>‹Nº›</a:t>
            </a:fld>
            <a:endParaRPr lang="pt-BR" altLang="pt-BR"/>
          </a:p>
        </p:txBody>
      </p:sp>
      <p:sp>
        <p:nvSpPr>
          <p:cNvPr id="10" name="Rectangle 19"/>
          <p:cNvSpPr>
            <a:spLocks noGrp="1" noChangeArrowheads="1"/>
          </p:cNvSpPr>
          <p:nvPr>
            <p:ph type="dt" sz="half" idx="2"/>
          </p:nvPr>
        </p:nvSpPr>
        <p:spPr bwMode="auto">
          <a:xfrm>
            <a:off x="304800" y="6629400"/>
            <a:ext cx="1674813"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smtClean="0">
                <a:solidFill>
                  <a:schemeClr val="bg2"/>
                </a:solidFill>
                <a:latin typeface="Verdana" pitchFamily="34" charset="0"/>
              </a:defRPr>
            </a:lvl1pPr>
          </a:lstStyle>
          <a:p>
            <a:pPr>
              <a:defRPr/>
            </a:pPr>
            <a:r>
              <a:rPr lang="en-US" smtClean="0"/>
              <a:t>&lt;Month&gt; &lt;Year&gt;</a:t>
            </a:r>
            <a:endParaRPr lang="pt-BR" dirty="0"/>
          </a:p>
        </p:txBody>
      </p:sp>
      <p:sp>
        <p:nvSpPr>
          <p:cNvPr id="11" name="Rectangle 21"/>
          <p:cNvSpPr>
            <a:spLocks noGrp="1" noChangeArrowheads="1"/>
          </p:cNvSpPr>
          <p:nvPr>
            <p:ph type="ftr" sz="quarter" idx="3"/>
          </p:nvPr>
        </p:nvSpPr>
        <p:spPr bwMode="auto">
          <a:xfrm>
            <a:off x="1676400" y="6616700"/>
            <a:ext cx="5867400" cy="228600"/>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solidFill>
                  <a:schemeClr val="bg2"/>
                </a:solidFill>
                <a:latin typeface="Verdana" pitchFamily="34" charset="0"/>
                <a:cs typeface="Arial" charset="0"/>
              </a:defRPr>
            </a:lvl1pPr>
          </a:lstStyle>
          <a:p>
            <a:pPr>
              <a:defRPr/>
            </a:pPr>
            <a:r>
              <a:rPr lang="en-US" dirty="0" smtClean="0"/>
              <a:t>&lt;Authors&gt; © PUC-Rio</a:t>
            </a:r>
            <a:endParaRPr lang="en-US" dirty="0"/>
          </a:p>
        </p:txBody>
      </p:sp>
    </p:spTree>
    <p:extLst>
      <p:ext uri="{BB962C8B-B14F-4D97-AF65-F5344CB8AC3E}">
        <p14:creationId xmlns:p14="http://schemas.microsoft.com/office/powerpoint/2010/main" val="40173884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
        <p:nvSpPr>
          <p:cNvPr id="5" name="Rectangle 17"/>
          <p:cNvSpPr>
            <a:spLocks noGrp="1" noChangeArrowheads="1"/>
          </p:cNvSpPr>
          <p:nvPr>
            <p:ph type="title"/>
          </p:nvPr>
        </p:nvSpPr>
        <p:spPr bwMode="auto">
          <a:xfrm>
            <a:off x="381000" y="107950"/>
            <a:ext cx="7848600" cy="563563"/>
          </a:xfrm>
          <a:prstGeom prst="rect">
            <a:avLst/>
          </a:prstGeom>
          <a:noFill/>
          <a:ln w="9525">
            <a:noFill/>
            <a:miter lim="800000"/>
            <a:headEnd/>
            <a:tailEnd/>
          </a:ln>
        </p:spPr>
        <p:txBody>
          <a:bodyPr/>
          <a:lstStyle/>
          <a:p>
            <a:pPr lvl="0"/>
            <a:r>
              <a:rPr lang="pt-BR" smtClean="0"/>
              <a:t>Clique para editar o estilo do título mestre</a:t>
            </a:r>
          </a:p>
        </p:txBody>
      </p:sp>
      <p:sp>
        <p:nvSpPr>
          <p:cNvPr id="4" name="Rectangle 20"/>
          <p:cNvSpPr>
            <a:spLocks noGrp="1" noChangeArrowheads="1"/>
          </p:cNvSpPr>
          <p:nvPr>
            <p:ph type="sldNum" sz="quarter" idx="11"/>
          </p:nvPr>
        </p:nvSpPr>
        <p:spPr/>
        <p:txBody>
          <a:bodyPr/>
          <a:lstStyle>
            <a:lvl1pPr>
              <a:defRPr/>
            </a:lvl1pPr>
          </a:lstStyle>
          <a:p>
            <a:pPr>
              <a:defRPr/>
            </a:pPr>
            <a:fld id="{0E9379D5-52A1-497A-9CE7-6AEF300D9DDB}" type="slidenum">
              <a:rPr lang="pt-BR" altLang="pt-BR"/>
              <a:pPr>
                <a:defRPr/>
              </a:pPr>
              <a:t>‹Nº›</a:t>
            </a:fld>
            <a:endParaRPr lang="pt-BR" altLang="pt-BR"/>
          </a:p>
        </p:txBody>
      </p:sp>
      <p:sp>
        <p:nvSpPr>
          <p:cNvPr id="9" name="Rectangle 19"/>
          <p:cNvSpPr>
            <a:spLocks noGrp="1" noChangeArrowheads="1"/>
          </p:cNvSpPr>
          <p:nvPr>
            <p:ph type="dt" sz="half" idx="2"/>
          </p:nvPr>
        </p:nvSpPr>
        <p:spPr bwMode="auto">
          <a:xfrm>
            <a:off x="304800" y="6629400"/>
            <a:ext cx="1674813"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smtClean="0">
                <a:solidFill>
                  <a:schemeClr val="bg2"/>
                </a:solidFill>
                <a:latin typeface="Verdana" pitchFamily="34" charset="0"/>
              </a:defRPr>
            </a:lvl1pPr>
          </a:lstStyle>
          <a:p>
            <a:pPr>
              <a:defRPr/>
            </a:pPr>
            <a:r>
              <a:rPr lang="en-US" smtClean="0"/>
              <a:t>&lt;Month&gt; &lt;Year&gt;</a:t>
            </a:r>
            <a:endParaRPr lang="pt-BR" dirty="0"/>
          </a:p>
        </p:txBody>
      </p:sp>
      <p:sp>
        <p:nvSpPr>
          <p:cNvPr id="10" name="Rectangle 21"/>
          <p:cNvSpPr>
            <a:spLocks noGrp="1" noChangeArrowheads="1"/>
          </p:cNvSpPr>
          <p:nvPr>
            <p:ph type="ftr" sz="quarter" idx="3"/>
          </p:nvPr>
        </p:nvSpPr>
        <p:spPr bwMode="auto">
          <a:xfrm>
            <a:off x="1676400" y="6616700"/>
            <a:ext cx="5867400" cy="228600"/>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solidFill>
                  <a:schemeClr val="bg2"/>
                </a:solidFill>
                <a:latin typeface="Verdana" pitchFamily="34" charset="0"/>
                <a:cs typeface="Arial" charset="0"/>
              </a:defRPr>
            </a:lvl1pPr>
          </a:lstStyle>
          <a:p>
            <a:pPr>
              <a:defRPr/>
            </a:pPr>
            <a:r>
              <a:rPr lang="en-US" dirty="0" smtClean="0"/>
              <a:t>&lt;Authors&gt; © PUC-Rio</a:t>
            </a:r>
            <a:endParaRPr lang="en-US" dirty="0"/>
          </a:p>
        </p:txBody>
      </p:sp>
    </p:spTree>
    <p:extLst>
      <p:ext uri="{BB962C8B-B14F-4D97-AF65-F5344CB8AC3E}">
        <p14:creationId xmlns:p14="http://schemas.microsoft.com/office/powerpoint/2010/main" val="20702257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cSld name="Título e 4 partes de conteúdo">
    <p:spTree>
      <p:nvGrpSpPr>
        <p:cNvPr id="1" name=""/>
        <p:cNvGrpSpPr/>
        <p:nvPr/>
      </p:nvGrpSpPr>
      <p:grpSpPr>
        <a:xfrm>
          <a:off x="0" y="0"/>
          <a:ext cx="0" cy="0"/>
          <a:chOff x="0" y="0"/>
          <a:chExt cx="0" cy="0"/>
        </a:xfrm>
      </p:grpSpPr>
      <p:sp>
        <p:nvSpPr>
          <p:cNvPr id="2" name="Título 1"/>
          <p:cNvSpPr>
            <a:spLocks noGrp="1"/>
          </p:cNvSpPr>
          <p:nvPr>
            <p:ph type="title" sz="quarter"/>
          </p:nvPr>
        </p:nvSpPr>
        <p:spPr>
          <a:xfrm>
            <a:off x="1763713" y="188913"/>
            <a:ext cx="7200900" cy="863600"/>
          </a:xfrm>
        </p:spPr>
        <p:txBody>
          <a:bodyPr/>
          <a:lstStyle/>
          <a:p>
            <a:r>
              <a:rPr lang="pt-BR" smtClean="0"/>
              <a:t>Clique para editar o título mestre</a:t>
            </a:r>
            <a:endParaRPr lang="pt-BR"/>
          </a:p>
        </p:txBody>
      </p:sp>
      <p:sp>
        <p:nvSpPr>
          <p:cNvPr id="3" name="Espaço Reservado para Conteúdo 2"/>
          <p:cNvSpPr>
            <a:spLocks noGrp="1"/>
          </p:cNvSpPr>
          <p:nvPr>
            <p:ph sz="quarter" idx="1"/>
          </p:nvPr>
        </p:nvSpPr>
        <p:spPr>
          <a:xfrm>
            <a:off x="755650" y="1412875"/>
            <a:ext cx="3992563" cy="2227263"/>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quarter" idx="2"/>
          </p:nvPr>
        </p:nvSpPr>
        <p:spPr>
          <a:xfrm>
            <a:off x="4900613" y="1412875"/>
            <a:ext cx="3992562" cy="2227263"/>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Conteúdo 4"/>
          <p:cNvSpPr>
            <a:spLocks noGrp="1"/>
          </p:cNvSpPr>
          <p:nvPr>
            <p:ph sz="quarter" idx="3"/>
          </p:nvPr>
        </p:nvSpPr>
        <p:spPr>
          <a:xfrm>
            <a:off x="755650" y="3792538"/>
            <a:ext cx="3992563" cy="2228850"/>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Conteúdo 5"/>
          <p:cNvSpPr>
            <a:spLocks noGrp="1"/>
          </p:cNvSpPr>
          <p:nvPr>
            <p:ph sz="quarter" idx="4"/>
          </p:nvPr>
        </p:nvSpPr>
        <p:spPr>
          <a:xfrm>
            <a:off x="4900613" y="3792538"/>
            <a:ext cx="3992562" cy="2228850"/>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9" name="Rectangle 19"/>
          <p:cNvSpPr>
            <a:spLocks noGrp="1" noChangeArrowheads="1"/>
          </p:cNvSpPr>
          <p:nvPr>
            <p:ph type="dt" sz="half" idx="10"/>
          </p:nvPr>
        </p:nvSpPr>
        <p:spPr bwMode="auto">
          <a:xfrm>
            <a:off x="304800" y="6629400"/>
            <a:ext cx="1674813"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smtClean="0">
                <a:solidFill>
                  <a:schemeClr val="bg2"/>
                </a:solidFill>
                <a:latin typeface="Verdana" pitchFamily="34" charset="0"/>
              </a:defRPr>
            </a:lvl1pPr>
          </a:lstStyle>
          <a:p>
            <a:pPr>
              <a:defRPr/>
            </a:pPr>
            <a:r>
              <a:rPr lang="en-US" smtClean="0"/>
              <a:t>&lt;Month&gt; &lt;Year&gt;</a:t>
            </a:r>
            <a:endParaRPr lang="pt-BR" dirty="0"/>
          </a:p>
        </p:txBody>
      </p:sp>
      <p:sp>
        <p:nvSpPr>
          <p:cNvPr id="10" name="Rectangle 21"/>
          <p:cNvSpPr>
            <a:spLocks noGrp="1" noChangeArrowheads="1"/>
          </p:cNvSpPr>
          <p:nvPr>
            <p:ph type="ftr" sz="quarter" idx="11"/>
          </p:nvPr>
        </p:nvSpPr>
        <p:spPr bwMode="auto">
          <a:xfrm>
            <a:off x="1676400" y="6616700"/>
            <a:ext cx="5867400" cy="228600"/>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solidFill>
                  <a:schemeClr val="bg2"/>
                </a:solidFill>
                <a:latin typeface="Verdana" pitchFamily="34" charset="0"/>
                <a:cs typeface="Arial" charset="0"/>
              </a:defRPr>
            </a:lvl1pPr>
          </a:lstStyle>
          <a:p>
            <a:pPr>
              <a:defRPr/>
            </a:pPr>
            <a:r>
              <a:rPr lang="en-US" dirty="0" smtClean="0"/>
              <a:t>&lt;Authors&gt; © PUC-Rio</a:t>
            </a:r>
            <a:endParaRPr lang="en-US" dirty="0"/>
          </a:p>
        </p:txBody>
      </p:sp>
    </p:spTree>
    <p:extLst>
      <p:ext uri="{BB962C8B-B14F-4D97-AF65-F5344CB8AC3E}">
        <p14:creationId xmlns:p14="http://schemas.microsoft.com/office/powerpoint/2010/main" val="2838599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5" name="Rectangle 20"/>
          <p:cNvSpPr>
            <a:spLocks noGrp="1" noChangeArrowheads="1"/>
          </p:cNvSpPr>
          <p:nvPr>
            <p:ph type="sldNum" sz="quarter" idx="11"/>
          </p:nvPr>
        </p:nvSpPr>
        <p:spPr>
          <a:ln/>
        </p:spPr>
        <p:txBody>
          <a:bodyPr/>
          <a:lstStyle>
            <a:lvl1pPr>
              <a:defRPr/>
            </a:lvl1pPr>
          </a:lstStyle>
          <a:p>
            <a:pPr>
              <a:defRPr/>
            </a:pPr>
            <a:fld id="{B050438F-EE6C-40CC-9FBC-DF9AA7AE5AA1}" type="slidenum">
              <a:rPr lang="pt-BR" altLang="pt-BR"/>
              <a:pPr>
                <a:defRPr/>
              </a:pPr>
              <a:t>‹Nº›</a:t>
            </a:fld>
            <a:endParaRPr lang="pt-BR" altLang="pt-BR"/>
          </a:p>
        </p:txBody>
      </p:sp>
      <p:sp>
        <p:nvSpPr>
          <p:cNvPr id="8" name="Rectangle 19"/>
          <p:cNvSpPr>
            <a:spLocks noGrp="1" noChangeArrowheads="1"/>
          </p:cNvSpPr>
          <p:nvPr>
            <p:ph type="dt" sz="half" idx="2"/>
          </p:nvPr>
        </p:nvSpPr>
        <p:spPr bwMode="auto">
          <a:xfrm>
            <a:off x="304800" y="6629400"/>
            <a:ext cx="1674813"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smtClean="0">
                <a:solidFill>
                  <a:schemeClr val="bg2"/>
                </a:solidFill>
                <a:latin typeface="Verdana" pitchFamily="34" charset="0"/>
              </a:defRPr>
            </a:lvl1pPr>
          </a:lstStyle>
          <a:p>
            <a:pPr>
              <a:defRPr/>
            </a:pPr>
            <a:r>
              <a:rPr lang="en-US" smtClean="0"/>
              <a:t>&lt;Month&gt; &lt;Year&gt;</a:t>
            </a:r>
            <a:endParaRPr lang="pt-BR" dirty="0"/>
          </a:p>
        </p:txBody>
      </p:sp>
      <p:sp>
        <p:nvSpPr>
          <p:cNvPr id="9" name="Rectangle 21"/>
          <p:cNvSpPr>
            <a:spLocks noGrp="1" noChangeArrowheads="1"/>
          </p:cNvSpPr>
          <p:nvPr>
            <p:ph type="ftr" sz="quarter" idx="3"/>
          </p:nvPr>
        </p:nvSpPr>
        <p:spPr bwMode="auto">
          <a:xfrm>
            <a:off x="1676400" y="6616700"/>
            <a:ext cx="5867400" cy="228600"/>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solidFill>
                  <a:schemeClr val="bg2"/>
                </a:solidFill>
                <a:latin typeface="Verdana" pitchFamily="34" charset="0"/>
                <a:cs typeface="Arial" charset="0"/>
              </a:defRPr>
            </a:lvl1pPr>
          </a:lstStyle>
          <a:p>
            <a:pPr>
              <a:defRPr/>
            </a:pPr>
            <a:r>
              <a:rPr lang="en-US" dirty="0" smtClean="0"/>
              <a:t>&lt;Authors&gt; © PUC-Rio</a:t>
            </a:r>
            <a:endParaRPr lang="en-US" dirty="0"/>
          </a:p>
        </p:txBody>
      </p:sp>
    </p:spTree>
    <p:extLst>
      <p:ext uri="{BB962C8B-B14F-4D97-AF65-F5344CB8AC3E}">
        <p14:creationId xmlns:p14="http://schemas.microsoft.com/office/powerpoint/2010/main" val="3876593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pt-B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5" name="Rectangle 20"/>
          <p:cNvSpPr>
            <a:spLocks noGrp="1" noChangeArrowheads="1"/>
          </p:cNvSpPr>
          <p:nvPr>
            <p:ph type="sldNum" sz="quarter" idx="11"/>
          </p:nvPr>
        </p:nvSpPr>
        <p:spPr>
          <a:ln/>
        </p:spPr>
        <p:txBody>
          <a:bodyPr/>
          <a:lstStyle>
            <a:lvl1pPr>
              <a:defRPr/>
            </a:lvl1pPr>
          </a:lstStyle>
          <a:p>
            <a:pPr>
              <a:defRPr/>
            </a:pPr>
            <a:fld id="{5672DEC1-843E-4A15-87E6-12B7C754BCF0}" type="slidenum">
              <a:rPr lang="pt-BR" altLang="pt-BR"/>
              <a:pPr>
                <a:defRPr/>
              </a:pPr>
              <a:t>‹Nº›</a:t>
            </a:fld>
            <a:endParaRPr lang="pt-BR" altLang="pt-BR"/>
          </a:p>
        </p:txBody>
      </p:sp>
      <p:sp>
        <p:nvSpPr>
          <p:cNvPr id="10" name="Rectangle 19"/>
          <p:cNvSpPr>
            <a:spLocks noGrp="1" noChangeArrowheads="1"/>
          </p:cNvSpPr>
          <p:nvPr>
            <p:ph type="dt" sz="half" idx="2"/>
          </p:nvPr>
        </p:nvSpPr>
        <p:spPr bwMode="auto">
          <a:xfrm>
            <a:off x="304800" y="6629400"/>
            <a:ext cx="1674813"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smtClean="0">
                <a:solidFill>
                  <a:schemeClr val="bg2"/>
                </a:solidFill>
                <a:latin typeface="Verdana" pitchFamily="34" charset="0"/>
              </a:defRPr>
            </a:lvl1pPr>
          </a:lstStyle>
          <a:p>
            <a:pPr>
              <a:defRPr/>
            </a:pPr>
            <a:r>
              <a:rPr lang="en-US" smtClean="0"/>
              <a:t>&lt;Month&gt; &lt;Year&gt;</a:t>
            </a:r>
            <a:endParaRPr lang="pt-BR" dirty="0"/>
          </a:p>
        </p:txBody>
      </p:sp>
      <p:sp>
        <p:nvSpPr>
          <p:cNvPr id="11" name="Rectangle 21"/>
          <p:cNvSpPr>
            <a:spLocks noGrp="1" noChangeArrowheads="1"/>
          </p:cNvSpPr>
          <p:nvPr>
            <p:ph type="ftr" sz="quarter" idx="3"/>
          </p:nvPr>
        </p:nvSpPr>
        <p:spPr bwMode="auto">
          <a:xfrm>
            <a:off x="1676400" y="6616700"/>
            <a:ext cx="5867400" cy="228600"/>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solidFill>
                  <a:schemeClr val="bg2"/>
                </a:solidFill>
                <a:latin typeface="Verdana" pitchFamily="34" charset="0"/>
                <a:cs typeface="Arial" charset="0"/>
              </a:defRPr>
            </a:lvl1pPr>
          </a:lstStyle>
          <a:p>
            <a:pPr>
              <a:defRPr/>
            </a:pPr>
            <a:r>
              <a:rPr lang="en-US" dirty="0" smtClean="0"/>
              <a:t>&lt;Authors&gt; © PUC-Rio</a:t>
            </a:r>
            <a:endParaRPr lang="en-US" dirty="0"/>
          </a:p>
        </p:txBody>
      </p:sp>
    </p:spTree>
    <p:extLst>
      <p:ext uri="{BB962C8B-B14F-4D97-AF65-F5344CB8AC3E}">
        <p14:creationId xmlns:p14="http://schemas.microsoft.com/office/powerpoint/2010/main" val="3911125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Content Placeholder 2"/>
          <p:cNvSpPr>
            <a:spLocks noGrp="1"/>
          </p:cNvSpPr>
          <p:nvPr>
            <p:ph sz="half" idx="1"/>
          </p:nvPr>
        </p:nvSpPr>
        <p:spPr>
          <a:xfrm>
            <a:off x="609600" y="1066800"/>
            <a:ext cx="4076700" cy="5343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Content Placeholder 3"/>
          <p:cNvSpPr>
            <a:spLocks noGrp="1"/>
          </p:cNvSpPr>
          <p:nvPr>
            <p:ph sz="half" idx="2"/>
          </p:nvPr>
        </p:nvSpPr>
        <p:spPr>
          <a:xfrm>
            <a:off x="4838700" y="1066800"/>
            <a:ext cx="4076700" cy="5343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6" name="Rectangle 20"/>
          <p:cNvSpPr>
            <a:spLocks noGrp="1" noChangeArrowheads="1"/>
          </p:cNvSpPr>
          <p:nvPr>
            <p:ph type="sldNum" sz="quarter" idx="11"/>
          </p:nvPr>
        </p:nvSpPr>
        <p:spPr>
          <a:ln/>
        </p:spPr>
        <p:txBody>
          <a:bodyPr/>
          <a:lstStyle>
            <a:lvl1pPr>
              <a:defRPr/>
            </a:lvl1pPr>
          </a:lstStyle>
          <a:p>
            <a:pPr>
              <a:defRPr/>
            </a:pPr>
            <a:fld id="{3441405A-9298-4000-80F0-DA787E8BEA48}" type="slidenum">
              <a:rPr lang="pt-BR" altLang="pt-BR"/>
              <a:pPr>
                <a:defRPr/>
              </a:pPr>
              <a:t>‹Nº›</a:t>
            </a:fld>
            <a:endParaRPr lang="pt-BR" altLang="pt-BR"/>
          </a:p>
        </p:txBody>
      </p:sp>
      <p:sp>
        <p:nvSpPr>
          <p:cNvPr id="11" name="Rectangle 19"/>
          <p:cNvSpPr>
            <a:spLocks noGrp="1" noChangeArrowheads="1"/>
          </p:cNvSpPr>
          <p:nvPr>
            <p:ph type="dt" sz="half" idx="12"/>
          </p:nvPr>
        </p:nvSpPr>
        <p:spPr bwMode="auto">
          <a:xfrm>
            <a:off x="304800" y="6629400"/>
            <a:ext cx="1674813"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smtClean="0">
                <a:solidFill>
                  <a:schemeClr val="bg2"/>
                </a:solidFill>
                <a:latin typeface="Verdana" pitchFamily="34" charset="0"/>
              </a:defRPr>
            </a:lvl1pPr>
          </a:lstStyle>
          <a:p>
            <a:pPr>
              <a:defRPr/>
            </a:pPr>
            <a:r>
              <a:rPr lang="en-US" smtClean="0"/>
              <a:t>&lt;Month&gt; &lt;Year&gt;</a:t>
            </a:r>
            <a:endParaRPr lang="pt-BR" dirty="0"/>
          </a:p>
        </p:txBody>
      </p:sp>
      <p:sp>
        <p:nvSpPr>
          <p:cNvPr id="12" name="Rectangle 21"/>
          <p:cNvSpPr>
            <a:spLocks noGrp="1" noChangeArrowheads="1"/>
          </p:cNvSpPr>
          <p:nvPr>
            <p:ph type="ftr" sz="quarter" idx="3"/>
          </p:nvPr>
        </p:nvSpPr>
        <p:spPr bwMode="auto">
          <a:xfrm>
            <a:off x="1676400" y="6616700"/>
            <a:ext cx="5867400" cy="228600"/>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solidFill>
                  <a:schemeClr val="bg2"/>
                </a:solidFill>
                <a:latin typeface="Verdana" pitchFamily="34" charset="0"/>
                <a:cs typeface="Arial" charset="0"/>
              </a:defRPr>
            </a:lvl1pPr>
          </a:lstStyle>
          <a:p>
            <a:pPr>
              <a:defRPr/>
            </a:pPr>
            <a:r>
              <a:rPr lang="en-US" dirty="0" smtClean="0"/>
              <a:t>&lt;Authors&gt; © PUC-Rio</a:t>
            </a:r>
            <a:endParaRPr lang="en-US" dirty="0"/>
          </a:p>
        </p:txBody>
      </p:sp>
    </p:spTree>
    <p:extLst>
      <p:ext uri="{BB962C8B-B14F-4D97-AF65-F5344CB8AC3E}">
        <p14:creationId xmlns:p14="http://schemas.microsoft.com/office/powerpoint/2010/main" val="942391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pt-B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8" name="Rectangle 20"/>
          <p:cNvSpPr>
            <a:spLocks noGrp="1" noChangeArrowheads="1"/>
          </p:cNvSpPr>
          <p:nvPr>
            <p:ph type="sldNum" sz="quarter" idx="11"/>
          </p:nvPr>
        </p:nvSpPr>
        <p:spPr>
          <a:ln/>
        </p:spPr>
        <p:txBody>
          <a:bodyPr/>
          <a:lstStyle>
            <a:lvl1pPr>
              <a:defRPr/>
            </a:lvl1pPr>
          </a:lstStyle>
          <a:p>
            <a:pPr>
              <a:defRPr/>
            </a:pPr>
            <a:fld id="{3C01236D-1C70-4EEA-AD0A-697DEA5EB368}" type="slidenum">
              <a:rPr lang="pt-BR" altLang="pt-BR"/>
              <a:pPr>
                <a:defRPr/>
              </a:pPr>
              <a:t>‹Nº›</a:t>
            </a:fld>
            <a:endParaRPr lang="pt-BR" altLang="pt-BR"/>
          </a:p>
        </p:txBody>
      </p:sp>
      <p:sp>
        <p:nvSpPr>
          <p:cNvPr id="13" name="Rectangle 19"/>
          <p:cNvSpPr>
            <a:spLocks noGrp="1" noChangeArrowheads="1"/>
          </p:cNvSpPr>
          <p:nvPr>
            <p:ph type="dt" sz="half" idx="12"/>
          </p:nvPr>
        </p:nvSpPr>
        <p:spPr bwMode="auto">
          <a:xfrm>
            <a:off x="304800" y="6629400"/>
            <a:ext cx="1674813"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smtClean="0">
                <a:solidFill>
                  <a:schemeClr val="bg2"/>
                </a:solidFill>
                <a:latin typeface="Verdana" pitchFamily="34" charset="0"/>
              </a:defRPr>
            </a:lvl1pPr>
          </a:lstStyle>
          <a:p>
            <a:pPr>
              <a:defRPr/>
            </a:pPr>
            <a:r>
              <a:rPr lang="en-US" smtClean="0"/>
              <a:t>&lt;Month&gt; &lt;Year&gt;</a:t>
            </a:r>
            <a:endParaRPr lang="pt-BR" dirty="0"/>
          </a:p>
        </p:txBody>
      </p:sp>
      <p:sp>
        <p:nvSpPr>
          <p:cNvPr id="14" name="Rectangle 21"/>
          <p:cNvSpPr>
            <a:spLocks noGrp="1" noChangeArrowheads="1"/>
          </p:cNvSpPr>
          <p:nvPr>
            <p:ph type="ftr" sz="quarter" idx="13"/>
          </p:nvPr>
        </p:nvSpPr>
        <p:spPr bwMode="auto">
          <a:xfrm>
            <a:off x="1676400" y="6616700"/>
            <a:ext cx="5867400" cy="228600"/>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solidFill>
                  <a:schemeClr val="bg2"/>
                </a:solidFill>
                <a:latin typeface="Verdana" pitchFamily="34" charset="0"/>
                <a:cs typeface="Arial" charset="0"/>
              </a:defRPr>
            </a:lvl1pPr>
          </a:lstStyle>
          <a:p>
            <a:pPr>
              <a:defRPr/>
            </a:pPr>
            <a:r>
              <a:rPr lang="en-US" dirty="0" smtClean="0"/>
              <a:t>&lt;Authors&gt; © PUC-Rio</a:t>
            </a:r>
            <a:endParaRPr lang="en-US" dirty="0"/>
          </a:p>
        </p:txBody>
      </p:sp>
    </p:spTree>
    <p:extLst>
      <p:ext uri="{BB962C8B-B14F-4D97-AF65-F5344CB8AC3E}">
        <p14:creationId xmlns:p14="http://schemas.microsoft.com/office/powerpoint/2010/main" val="44554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4" name="Rectangle 20"/>
          <p:cNvSpPr>
            <a:spLocks noGrp="1" noChangeArrowheads="1"/>
          </p:cNvSpPr>
          <p:nvPr>
            <p:ph type="sldNum" sz="quarter" idx="11"/>
          </p:nvPr>
        </p:nvSpPr>
        <p:spPr>
          <a:ln/>
        </p:spPr>
        <p:txBody>
          <a:bodyPr/>
          <a:lstStyle>
            <a:lvl1pPr>
              <a:defRPr/>
            </a:lvl1pPr>
          </a:lstStyle>
          <a:p>
            <a:pPr>
              <a:defRPr/>
            </a:pPr>
            <a:fld id="{8678C547-6C34-464E-9B23-1B0EF0B7982A}" type="slidenum">
              <a:rPr lang="pt-BR" altLang="pt-BR"/>
              <a:pPr>
                <a:defRPr/>
              </a:pPr>
              <a:t>‹Nº›</a:t>
            </a:fld>
            <a:endParaRPr lang="pt-BR" altLang="pt-BR"/>
          </a:p>
        </p:txBody>
      </p:sp>
      <p:sp>
        <p:nvSpPr>
          <p:cNvPr id="9" name="Rectangle 19"/>
          <p:cNvSpPr>
            <a:spLocks noGrp="1" noChangeArrowheads="1"/>
          </p:cNvSpPr>
          <p:nvPr>
            <p:ph type="dt" sz="half" idx="2"/>
          </p:nvPr>
        </p:nvSpPr>
        <p:spPr bwMode="auto">
          <a:xfrm>
            <a:off x="304800" y="6629400"/>
            <a:ext cx="1674813"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smtClean="0">
                <a:solidFill>
                  <a:schemeClr val="bg2"/>
                </a:solidFill>
                <a:latin typeface="Verdana" pitchFamily="34" charset="0"/>
              </a:defRPr>
            </a:lvl1pPr>
          </a:lstStyle>
          <a:p>
            <a:pPr>
              <a:defRPr/>
            </a:pPr>
            <a:r>
              <a:rPr lang="en-US" smtClean="0"/>
              <a:t>&lt;Month&gt; &lt;Year&gt;</a:t>
            </a:r>
            <a:endParaRPr lang="pt-BR" dirty="0"/>
          </a:p>
        </p:txBody>
      </p:sp>
      <p:sp>
        <p:nvSpPr>
          <p:cNvPr id="10" name="Rectangle 21"/>
          <p:cNvSpPr>
            <a:spLocks noGrp="1" noChangeArrowheads="1"/>
          </p:cNvSpPr>
          <p:nvPr>
            <p:ph type="ftr" sz="quarter" idx="3"/>
          </p:nvPr>
        </p:nvSpPr>
        <p:spPr bwMode="auto">
          <a:xfrm>
            <a:off x="1676400" y="6616700"/>
            <a:ext cx="5867400" cy="228600"/>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solidFill>
                  <a:schemeClr val="bg2"/>
                </a:solidFill>
                <a:latin typeface="Verdana" pitchFamily="34" charset="0"/>
                <a:cs typeface="Arial" charset="0"/>
              </a:defRPr>
            </a:lvl1pPr>
          </a:lstStyle>
          <a:p>
            <a:pPr>
              <a:defRPr/>
            </a:pPr>
            <a:r>
              <a:rPr lang="en-US" dirty="0" smtClean="0"/>
              <a:t>&lt;Authors&gt; © PUC-Rio</a:t>
            </a:r>
            <a:endParaRPr lang="en-US" dirty="0"/>
          </a:p>
        </p:txBody>
      </p:sp>
    </p:spTree>
    <p:extLst>
      <p:ext uri="{BB962C8B-B14F-4D97-AF65-F5344CB8AC3E}">
        <p14:creationId xmlns:p14="http://schemas.microsoft.com/office/powerpoint/2010/main" val="334593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tângulo 1"/>
          <p:cNvSpPr/>
          <p:nvPr userDrawn="1"/>
        </p:nvSpPr>
        <p:spPr>
          <a:xfrm>
            <a:off x="0" y="0"/>
            <a:ext cx="9144000" cy="6858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905887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pt-B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Rectangle 20"/>
          <p:cNvSpPr>
            <a:spLocks noGrp="1" noChangeArrowheads="1"/>
          </p:cNvSpPr>
          <p:nvPr>
            <p:ph type="sldNum" sz="quarter" idx="11"/>
          </p:nvPr>
        </p:nvSpPr>
        <p:spPr>
          <a:ln/>
        </p:spPr>
        <p:txBody>
          <a:bodyPr/>
          <a:lstStyle>
            <a:lvl1pPr>
              <a:defRPr/>
            </a:lvl1pPr>
          </a:lstStyle>
          <a:p>
            <a:pPr>
              <a:defRPr/>
            </a:pPr>
            <a:fld id="{F2332746-3D6B-4A67-A95F-B429B92E31EE}" type="slidenum">
              <a:rPr lang="pt-BR" altLang="pt-BR"/>
              <a:pPr>
                <a:defRPr/>
              </a:pPr>
              <a:t>‹Nº›</a:t>
            </a:fld>
            <a:endParaRPr lang="pt-BR" altLang="pt-BR"/>
          </a:p>
        </p:txBody>
      </p:sp>
      <p:sp>
        <p:nvSpPr>
          <p:cNvPr id="15" name="Rectangle 19"/>
          <p:cNvSpPr>
            <a:spLocks noGrp="1" noChangeArrowheads="1"/>
          </p:cNvSpPr>
          <p:nvPr>
            <p:ph type="dt" sz="half" idx="12"/>
          </p:nvPr>
        </p:nvSpPr>
        <p:spPr bwMode="auto">
          <a:xfrm>
            <a:off x="304800" y="6629400"/>
            <a:ext cx="1674813"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smtClean="0">
                <a:solidFill>
                  <a:schemeClr val="bg2"/>
                </a:solidFill>
                <a:latin typeface="Verdana" pitchFamily="34" charset="0"/>
              </a:defRPr>
            </a:lvl1pPr>
          </a:lstStyle>
          <a:p>
            <a:pPr>
              <a:defRPr/>
            </a:pPr>
            <a:r>
              <a:rPr lang="en-US" smtClean="0"/>
              <a:t>&lt;Month&gt; &lt;Year&gt;</a:t>
            </a:r>
            <a:endParaRPr lang="pt-BR" dirty="0"/>
          </a:p>
        </p:txBody>
      </p:sp>
      <p:sp>
        <p:nvSpPr>
          <p:cNvPr id="16" name="Rectangle 21"/>
          <p:cNvSpPr>
            <a:spLocks noGrp="1" noChangeArrowheads="1"/>
          </p:cNvSpPr>
          <p:nvPr>
            <p:ph type="ftr" sz="quarter" idx="3"/>
          </p:nvPr>
        </p:nvSpPr>
        <p:spPr bwMode="auto">
          <a:xfrm>
            <a:off x="1676400" y="6616700"/>
            <a:ext cx="5867400" cy="228600"/>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solidFill>
                  <a:schemeClr val="bg2"/>
                </a:solidFill>
                <a:latin typeface="Verdana" pitchFamily="34" charset="0"/>
                <a:cs typeface="Arial" charset="0"/>
              </a:defRPr>
            </a:lvl1pPr>
          </a:lstStyle>
          <a:p>
            <a:pPr>
              <a:defRPr/>
            </a:pPr>
            <a:r>
              <a:rPr lang="en-US" dirty="0" smtClean="0"/>
              <a:t>&lt;Authors&gt; © PUC-Rio</a:t>
            </a:r>
            <a:endParaRPr lang="en-US" dirty="0"/>
          </a:p>
        </p:txBody>
      </p:sp>
    </p:spTree>
    <p:extLst>
      <p:ext uri="{BB962C8B-B14F-4D97-AF65-F5344CB8AC3E}">
        <p14:creationId xmlns:p14="http://schemas.microsoft.com/office/powerpoint/2010/main" val="1797073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pt-B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BR"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Rectangle 20"/>
          <p:cNvSpPr>
            <a:spLocks noGrp="1" noChangeArrowheads="1"/>
          </p:cNvSpPr>
          <p:nvPr>
            <p:ph type="sldNum" sz="quarter" idx="11"/>
          </p:nvPr>
        </p:nvSpPr>
        <p:spPr>
          <a:ln/>
        </p:spPr>
        <p:txBody>
          <a:bodyPr/>
          <a:lstStyle>
            <a:lvl1pPr>
              <a:defRPr/>
            </a:lvl1pPr>
          </a:lstStyle>
          <a:p>
            <a:pPr>
              <a:defRPr/>
            </a:pPr>
            <a:fld id="{5CA1E72B-A453-4117-8062-FCF9827AB466}" type="slidenum">
              <a:rPr lang="pt-BR" altLang="pt-BR"/>
              <a:pPr>
                <a:defRPr/>
              </a:pPr>
              <a:t>‹Nº›</a:t>
            </a:fld>
            <a:endParaRPr lang="pt-BR" altLang="pt-BR"/>
          </a:p>
        </p:txBody>
      </p:sp>
      <p:sp>
        <p:nvSpPr>
          <p:cNvPr id="11" name="Rectangle 19"/>
          <p:cNvSpPr>
            <a:spLocks noGrp="1" noChangeArrowheads="1"/>
          </p:cNvSpPr>
          <p:nvPr>
            <p:ph type="dt" sz="half" idx="12"/>
          </p:nvPr>
        </p:nvSpPr>
        <p:spPr bwMode="auto">
          <a:xfrm>
            <a:off x="304800" y="6629400"/>
            <a:ext cx="1674813"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smtClean="0">
                <a:solidFill>
                  <a:schemeClr val="bg2"/>
                </a:solidFill>
                <a:latin typeface="Verdana" pitchFamily="34" charset="0"/>
              </a:defRPr>
            </a:lvl1pPr>
          </a:lstStyle>
          <a:p>
            <a:pPr>
              <a:defRPr/>
            </a:pPr>
            <a:r>
              <a:rPr lang="en-US" smtClean="0"/>
              <a:t>&lt;Month&gt; &lt;Year&gt;</a:t>
            </a:r>
            <a:endParaRPr lang="pt-BR" dirty="0"/>
          </a:p>
        </p:txBody>
      </p:sp>
      <p:sp>
        <p:nvSpPr>
          <p:cNvPr id="12" name="Rectangle 21"/>
          <p:cNvSpPr>
            <a:spLocks noGrp="1" noChangeArrowheads="1"/>
          </p:cNvSpPr>
          <p:nvPr>
            <p:ph type="ftr" sz="quarter" idx="3"/>
          </p:nvPr>
        </p:nvSpPr>
        <p:spPr bwMode="auto">
          <a:xfrm>
            <a:off x="1676400" y="6616700"/>
            <a:ext cx="5867400" cy="228600"/>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solidFill>
                  <a:schemeClr val="bg2"/>
                </a:solidFill>
                <a:latin typeface="Verdana" pitchFamily="34" charset="0"/>
                <a:cs typeface="Arial" charset="0"/>
              </a:defRPr>
            </a:lvl1pPr>
          </a:lstStyle>
          <a:p>
            <a:pPr>
              <a:defRPr/>
            </a:pPr>
            <a:r>
              <a:rPr lang="en-US" dirty="0" smtClean="0"/>
              <a:t>&lt;Authors&gt; © PUC-Rio</a:t>
            </a:r>
            <a:endParaRPr lang="en-US" dirty="0"/>
          </a:p>
        </p:txBody>
      </p:sp>
    </p:spTree>
    <p:extLst>
      <p:ext uri="{BB962C8B-B14F-4D97-AF65-F5344CB8AC3E}">
        <p14:creationId xmlns:p14="http://schemas.microsoft.com/office/powerpoint/2010/main" val="827865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9144000" cy="6858000"/>
            <a:chOff x="0" y="0"/>
            <a:chExt cx="5760" cy="4320"/>
          </a:xfrm>
        </p:grpSpPr>
        <p:sp>
          <p:nvSpPr>
            <p:cNvPr id="1032" name="Line 3"/>
            <p:cNvSpPr>
              <a:spLocks noChangeShapeType="1"/>
            </p:cNvSpPr>
            <p:nvPr/>
          </p:nvSpPr>
          <p:spPr bwMode="auto">
            <a:xfrm flipH="1">
              <a:off x="0" y="4176"/>
              <a:ext cx="5760" cy="0"/>
            </a:xfrm>
            <a:prstGeom prst="line">
              <a:avLst/>
            </a:prstGeom>
            <a:noFill/>
            <a:ln w="12700">
              <a:solidFill>
                <a:srgbClr val="969696"/>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033" name="Rectangle 4"/>
            <p:cNvSpPr>
              <a:spLocks noChangeArrowheads="1"/>
            </p:cNvSpPr>
            <p:nvPr userDrawn="1"/>
          </p:nvSpPr>
          <p:spPr bwMode="auto">
            <a:xfrm>
              <a:off x="3" y="3"/>
              <a:ext cx="192" cy="480"/>
            </a:xfrm>
            <a:prstGeom prst="rect">
              <a:avLst/>
            </a:prstGeom>
            <a:solidFill>
              <a:srgbClr val="969696"/>
            </a:solidFill>
            <a:ln w="9525">
              <a:solidFill>
                <a:srgbClr val="969696"/>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pt-BR" altLang="pt-BR" smtClean="0"/>
            </a:p>
          </p:txBody>
        </p:sp>
        <p:sp>
          <p:nvSpPr>
            <p:cNvPr id="1034" name="Rectangle 5"/>
            <p:cNvSpPr>
              <a:spLocks noChangeArrowheads="1"/>
            </p:cNvSpPr>
            <p:nvPr userDrawn="1"/>
          </p:nvSpPr>
          <p:spPr bwMode="auto">
            <a:xfrm>
              <a:off x="192" y="0"/>
              <a:ext cx="5568" cy="480"/>
            </a:xfrm>
            <a:prstGeom prst="rect">
              <a:avLst/>
            </a:prstGeom>
            <a:solidFill>
              <a:schemeClr val="accent1"/>
            </a:solidFill>
            <a:ln>
              <a:noFill/>
            </a:ln>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pt-BR" altLang="pt-BR" smtClean="0"/>
            </a:p>
          </p:txBody>
        </p:sp>
        <p:sp>
          <p:nvSpPr>
            <p:cNvPr id="1035" name="Rectangle 6"/>
            <p:cNvSpPr>
              <a:spLocks noChangeArrowheads="1"/>
            </p:cNvSpPr>
            <p:nvPr userDrawn="1"/>
          </p:nvSpPr>
          <p:spPr bwMode="auto">
            <a:xfrm>
              <a:off x="3" y="480"/>
              <a:ext cx="192" cy="3696"/>
            </a:xfrm>
            <a:prstGeom prst="rect">
              <a:avLst/>
            </a:prstGeom>
            <a:solidFill>
              <a:srgbClr val="C0C0C0"/>
            </a:solidFill>
            <a:ln w="9525">
              <a:solidFill>
                <a:srgbClr val="C0C0C0"/>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pt-BR" altLang="pt-BR" smtClean="0"/>
            </a:p>
          </p:txBody>
        </p:sp>
        <p:sp>
          <p:nvSpPr>
            <p:cNvPr id="1036" name="Rectangle 7"/>
            <p:cNvSpPr>
              <a:spLocks noChangeArrowheads="1"/>
            </p:cNvSpPr>
            <p:nvPr userDrawn="1"/>
          </p:nvSpPr>
          <p:spPr bwMode="auto">
            <a:xfrm>
              <a:off x="5232" y="0"/>
              <a:ext cx="528" cy="480"/>
            </a:xfrm>
            <a:prstGeom prst="rect">
              <a:avLst/>
            </a:prstGeom>
            <a:solidFill>
              <a:schemeClr val="bg1"/>
            </a:solidFill>
            <a:ln>
              <a:noFill/>
            </a:ln>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pt-BR" altLang="pt-BR" smtClean="0"/>
            </a:p>
          </p:txBody>
        </p:sp>
        <p:sp>
          <p:nvSpPr>
            <p:cNvPr id="1037" name="Rectangle 8"/>
            <p:cNvSpPr>
              <a:spLocks noChangeArrowheads="1"/>
            </p:cNvSpPr>
            <p:nvPr userDrawn="1"/>
          </p:nvSpPr>
          <p:spPr bwMode="auto">
            <a:xfrm>
              <a:off x="189" y="4176"/>
              <a:ext cx="5568" cy="144"/>
            </a:xfrm>
            <a:prstGeom prst="rect">
              <a:avLst/>
            </a:prstGeom>
            <a:solidFill>
              <a:schemeClr val="accent1"/>
            </a:solidFill>
            <a:ln>
              <a:noFill/>
            </a:ln>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pt-BR" sz="1000" b="1" smtClean="0">
                <a:solidFill>
                  <a:schemeClr val="bg1"/>
                </a:solidFill>
              </a:endParaRPr>
            </a:p>
          </p:txBody>
        </p:sp>
        <p:sp>
          <p:nvSpPr>
            <p:cNvPr id="1038" name="WordArt 9"/>
            <p:cNvSpPr>
              <a:spLocks noChangeArrowheads="1" noChangeShapeType="1" noTextEdit="1"/>
            </p:cNvSpPr>
            <p:nvPr userDrawn="1"/>
          </p:nvSpPr>
          <p:spPr bwMode="auto">
            <a:xfrm rot="-5400000">
              <a:off x="-1058" y="2253"/>
              <a:ext cx="2304" cy="101"/>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sz="1600" kern="10" dirty="0" smtClean="0">
                  <a:solidFill>
                    <a:srgbClr val="969696"/>
                  </a:solidFill>
                  <a:latin typeface="Arial Black" panose="020B0A04020102020204" pitchFamily="34" charset="0"/>
                </a:rPr>
                <a:t>Software Engineering </a:t>
              </a:r>
              <a:r>
                <a:rPr lang="en-US" sz="1600" kern="10" noProof="0" dirty="0" smtClean="0">
                  <a:solidFill>
                    <a:srgbClr val="969696"/>
                  </a:solidFill>
                  <a:latin typeface="Arial Black" panose="020B0A04020102020204" pitchFamily="34" charset="0"/>
                </a:rPr>
                <a:t>Laboratory</a:t>
              </a:r>
              <a:endParaRPr lang="en-US" sz="1600" kern="10" noProof="0" dirty="0">
                <a:solidFill>
                  <a:srgbClr val="969696"/>
                </a:solidFill>
                <a:latin typeface="Arial Black" panose="020B0A04020102020204" pitchFamily="34" charset="0"/>
              </a:endParaRPr>
            </a:p>
          </p:txBody>
        </p:sp>
        <p:sp>
          <p:nvSpPr>
            <p:cNvPr id="1040" name="Line 11"/>
            <p:cNvSpPr>
              <a:spLocks noChangeShapeType="1"/>
            </p:cNvSpPr>
            <p:nvPr userDrawn="1"/>
          </p:nvSpPr>
          <p:spPr bwMode="auto">
            <a:xfrm>
              <a:off x="5232" y="0"/>
              <a:ext cx="0" cy="480"/>
            </a:xfrm>
            <a:prstGeom prst="line">
              <a:avLst/>
            </a:prstGeom>
            <a:noFill/>
            <a:ln w="12700">
              <a:solidFill>
                <a:srgbClr val="969696"/>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041" name="Line 12"/>
            <p:cNvSpPr>
              <a:spLocks noChangeShapeType="1"/>
            </p:cNvSpPr>
            <p:nvPr userDrawn="1"/>
          </p:nvSpPr>
          <p:spPr bwMode="auto">
            <a:xfrm flipV="1">
              <a:off x="0" y="480"/>
              <a:ext cx="5760" cy="0"/>
            </a:xfrm>
            <a:prstGeom prst="line">
              <a:avLst/>
            </a:prstGeom>
            <a:noFill/>
            <a:ln w="12700">
              <a:solidFill>
                <a:srgbClr val="969696"/>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042" name="Rectangle 13"/>
            <p:cNvSpPr>
              <a:spLocks noChangeArrowheads="1"/>
            </p:cNvSpPr>
            <p:nvPr userDrawn="1"/>
          </p:nvSpPr>
          <p:spPr bwMode="auto">
            <a:xfrm>
              <a:off x="3" y="4176"/>
              <a:ext cx="192" cy="141"/>
            </a:xfrm>
            <a:prstGeom prst="rect">
              <a:avLst/>
            </a:prstGeom>
            <a:solidFill>
              <a:srgbClr val="969696"/>
            </a:solidFill>
            <a:ln w="9525">
              <a:solidFill>
                <a:srgbClr val="969696"/>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pt-BR" altLang="pt-BR" smtClean="0"/>
            </a:p>
          </p:txBody>
        </p:sp>
        <p:sp>
          <p:nvSpPr>
            <p:cNvPr id="1043" name="Line 14"/>
            <p:cNvSpPr>
              <a:spLocks noChangeShapeType="1"/>
            </p:cNvSpPr>
            <p:nvPr userDrawn="1"/>
          </p:nvSpPr>
          <p:spPr bwMode="auto">
            <a:xfrm>
              <a:off x="192" y="0"/>
              <a:ext cx="0" cy="4320"/>
            </a:xfrm>
            <a:prstGeom prst="line">
              <a:avLst/>
            </a:prstGeom>
            <a:noFill/>
            <a:ln w="12700">
              <a:solidFill>
                <a:srgbClr val="969696"/>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044" name="Rectangle 15"/>
            <p:cNvSpPr>
              <a:spLocks noChangeArrowheads="1"/>
            </p:cNvSpPr>
            <p:nvPr userDrawn="1"/>
          </p:nvSpPr>
          <p:spPr bwMode="auto">
            <a:xfrm>
              <a:off x="0" y="4"/>
              <a:ext cx="5760" cy="4313"/>
            </a:xfrm>
            <a:prstGeom prst="rect">
              <a:avLst/>
            </a:prstGeom>
            <a:noFill/>
            <a:ln w="12700">
              <a:solidFill>
                <a:srgbClr val="969696"/>
              </a:solidFill>
              <a:miter lim="800000"/>
              <a:headEnd/>
              <a:tailEnd/>
            </a:ln>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pt-BR" altLang="pt-BR" smtClean="0"/>
            </a:p>
          </p:txBody>
        </p:sp>
        <p:sp>
          <p:nvSpPr>
            <p:cNvPr id="1045" name="Line 16"/>
            <p:cNvSpPr>
              <a:spLocks noChangeShapeType="1"/>
            </p:cNvSpPr>
            <p:nvPr userDrawn="1"/>
          </p:nvSpPr>
          <p:spPr bwMode="auto">
            <a:xfrm flipV="1">
              <a:off x="0" y="4176"/>
              <a:ext cx="5760" cy="0"/>
            </a:xfrm>
            <a:prstGeom prst="line">
              <a:avLst/>
            </a:prstGeom>
            <a:noFill/>
            <a:ln w="12700">
              <a:solidFill>
                <a:srgbClr val="969696"/>
              </a:solidFill>
              <a:round/>
              <a:headEnd/>
              <a:tailEnd/>
            </a:ln>
            <a:extLst>
              <a:ext uri="{909E8E84-426E-40DD-AFC4-6F175D3DCCD1}">
                <a14:hiddenFill xmlns:a14="http://schemas.microsoft.com/office/drawing/2010/main">
                  <a:noFill/>
                </a14:hiddenFill>
              </a:ext>
            </a:extLst>
          </p:spPr>
          <p:txBody>
            <a:bodyPr/>
            <a:lstStyle/>
            <a:p>
              <a:endParaRPr lang="pt-BR"/>
            </a:p>
          </p:txBody>
        </p:sp>
      </p:grpSp>
      <p:sp>
        <p:nvSpPr>
          <p:cNvPr id="1027" name="Rectangle 17"/>
          <p:cNvSpPr>
            <a:spLocks noGrp="1" noChangeArrowheads="1"/>
          </p:cNvSpPr>
          <p:nvPr>
            <p:ph type="title"/>
          </p:nvPr>
        </p:nvSpPr>
        <p:spPr bwMode="auto">
          <a:xfrm>
            <a:off x="381000" y="107950"/>
            <a:ext cx="78486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pt-BR" altLang="pt-BR" smtClean="0"/>
              <a:t>Clique para editar o estilo do título mestre</a:t>
            </a:r>
          </a:p>
        </p:txBody>
      </p:sp>
      <p:sp>
        <p:nvSpPr>
          <p:cNvPr id="1028" name="Rectangle 18"/>
          <p:cNvSpPr>
            <a:spLocks noGrp="1" noChangeArrowheads="1"/>
          </p:cNvSpPr>
          <p:nvPr>
            <p:ph type="body" idx="1"/>
          </p:nvPr>
        </p:nvSpPr>
        <p:spPr bwMode="auto">
          <a:xfrm>
            <a:off x="609600" y="1066800"/>
            <a:ext cx="8305800" cy="534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pt-BR" altLang="pt-BR" dirty="0" smtClean="0"/>
              <a:t>Clique para editar os estilos do texto mestre</a:t>
            </a:r>
          </a:p>
          <a:p>
            <a:pPr lvl="1"/>
            <a:r>
              <a:rPr lang="pt-BR" altLang="pt-BR" dirty="0" smtClean="0"/>
              <a:t>Segundo nível</a:t>
            </a:r>
          </a:p>
          <a:p>
            <a:pPr lvl="2"/>
            <a:r>
              <a:rPr lang="pt-BR" altLang="pt-BR" dirty="0" smtClean="0"/>
              <a:t>Terceiro nível</a:t>
            </a:r>
          </a:p>
          <a:p>
            <a:pPr lvl="3"/>
            <a:r>
              <a:rPr lang="pt-BR" altLang="pt-BR" dirty="0" smtClean="0"/>
              <a:t>Quarto nível</a:t>
            </a:r>
          </a:p>
          <a:p>
            <a:pPr lvl="4"/>
            <a:r>
              <a:rPr lang="pt-BR" altLang="pt-BR" dirty="0" smtClean="0"/>
              <a:t>Quinto nível</a:t>
            </a:r>
          </a:p>
        </p:txBody>
      </p:sp>
      <p:sp>
        <p:nvSpPr>
          <p:cNvPr id="4115" name="Rectangle 19"/>
          <p:cNvSpPr>
            <a:spLocks noGrp="1" noChangeArrowheads="1"/>
          </p:cNvSpPr>
          <p:nvPr>
            <p:ph type="dt" sz="half" idx="2"/>
          </p:nvPr>
        </p:nvSpPr>
        <p:spPr bwMode="auto">
          <a:xfrm>
            <a:off x="304800" y="6629400"/>
            <a:ext cx="1674813"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smtClean="0">
                <a:solidFill>
                  <a:schemeClr val="bg2"/>
                </a:solidFill>
                <a:latin typeface="Verdana" pitchFamily="34" charset="0"/>
              </a:defRPr>
            </a:lvl1pPr>
          </a:lstStyle>
          <a:p>
            <a:pPr>
              <a:defRPr/>
            </a:pPr>
            <a:r>
              <a:rPr lang="en-US" smtClean="0"/>
              <a:t>&lt;Month&gt; &lt;Year&gt;</a:t>
            </a:r>
            <a:endParaRPr lang="pt-BR" dirty="0"/>
          </a:p>
        </p:txBody>
      </p:sp>
      <p:sp>
        <p:nvSpPr>
          <p:cNvPr id="4116" name="Rectangle 20"/>
          <p:cNvSpPr>
            <a:spLocks noGrp="1" noChangeArrowheads="1"/>
          </p:cNvSpPr>
          <p:nvPr>
            <p:ph type="sldNum" sz="quarter" idx="4"/>
          </p:nvPr>
        </p:nvSpPr>
        <p:spPr bwMode="auto">
          <a:xfrm>
            <a:off x="7956550" y="6629400"/>
            <a:ext cx="11112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solidFill>
                  <a:schemeClr val="bg2"/>
                </a:solidFill>
                <a:latin typeface="Verdana" panose="020B0604030504040204" pitchFamily="34" charset="0"/>
              </a:defRPr>
            </a:lvl1pPr>
          </a:lstStyle>
          <a:p>
            <a:pPr>
              <a:defRPr/>
            </a:pPr>
            <a:fld id="{3B000076-C411-4540-B98D-B8F365027BE6}" type="slidenum">
              <a:rPr lang="pt-BR" altLang="pt-BR"/>
              <a:pPr>
                <a:defRPr/>
              </a:pPr>
              <a:t>‹Nº›</a:t>
            </a:fld>
            <a:endParaRPr lang="pt-BR" altLang="pt-BR"/>
          </a:p>
        </p:txBody>
      </p:sp>
      <p:sp>
        <p:nvSpPr>
          <p:cNvPr id="4117" name="Rectangle 21"/>
          <p:cNvSpPr>
            <a:spLocks noGrp="1" noChangeArrowheads="1"/>
          </p:cNvSpPr>
          <p:nvPr>
            <p:ph type="ftr" sz="quarter" idx="3"/>
          </p:nvPr>
        </p:nvSpPr>
        <p:spPr bwMode="auto">
          <a:xfrm>
            <a:off x="1676400" y="6616700"/>
            <a:ext cx="5867400" cy="228600"/>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solidFill>
                  <a:schemeClr val="bg2"/>
                </a:solidFill>
                <a:latin typeface="Verdana" pitchFamily="34" charset="0"/>
                <a:cs typeface="Arial" charset="0"/>
              </a:defRPr>
            </a:lvl1pPr>
          </a:lstStyle>
          <a:p>
            <a:pPr>
              <a:defRPr/>
            </a:pPr>
            <a:r>
              <a:rPr lang="en-US" dirty="0" smtClean="0"/>
              <a:t>&lt;Authors&gt; © PUC-Rio</a:t>
            </a:r>
            <a:endParaRPr lang="en-US" dirty="0"/>
          </a:p>
        </p:txBody>
      </p:sp>
      <p:pic>
        <p:nvPicPr>
          <p:cNvPr id="22" name="Picture 6" descr="puc"/>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8532440" y="18371"/>
            <a:ext cx="419473" cy="699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140" r:id="rId1"/>
    <p:sldLayoutId id="2147484130" r:id="rId2"/>
    <p:sldLayoutId id="2147484131" r:id="rId3"/>
    <p:sldLayoutId id="2147484132" r:id="rId4"/>
    <p:sldLayoutId id="2147484133" r:id="rId5"/>
    <p:sldLayoutId id="2147484134" r:id="rId6"/>
    <p:sldLayoutId id="2147484135" r:id="rId7"/>
    <p:sldLayoutId id="2147484136" r:id="rId8"/>
    <p:sldLayoutId id="2147484137" r:id="rId9"/>
    <p:sldLayoutId id="2147484138" r:id="rId10"/>
    <p:sldLayoutId id="2147484139" r:id="rId11"/>
    <p:sldLayoutId id="2147484145" r:id="rId12"/>
    <p:sldLayoutId id="2147484146" r:id="rId13"/>
  </p:sldLayoutIdLst>
  <p:hf sldNum="0" hdr="0"/>
  <p:txStyles>
    <p:titleStyle>
      <a:lvl1pPr algn="l" rtl="0" eaLnBrk="0" fontAlgn="base" hangingPunct="0">
        <a:spcBef>
          <a:spcPct val="0"/>
        </a:spcBef>
        <a:spcAft>
          <a:spcPct val="0"/>
        </a:spcAft>
        <a:defRPr sz="2400" b="1">
          <a:solidFill>
            <a:schemeClr val="tx1"/>
          </a:solidFill>
          <a:latin typeface="+mj-lt"/>
          <a:ea typeface="+mj-ea"/>
          <a:cs typeface="+mj-cs"/>
        </a:defRPr>
      </a:lvl1pPr>
      <a:lvl2pPr algn="l" rtl="0" eaLnBrk="0" fontAlgn="base" hangingPunct="0">
        <a:spcBef>
          <a:spcPct val="0"/>
        </a:spcBef>
        <a:spcAft>
          <a:spcPct val="0"/>
        </a:spcAft>
        <a:defRPr sz="2400" b="1">
          <a:solidFill>
            <a:schemeClr val="tx1"/>
          </a:solidFill>
          <a:latin typeface="Verdana" pitchFamily="34" charset="0"/>
        </a:defRPr>
      </a:lvl2pPr>
      <a:lvl3pPr algn="l" rtl="0" eaLnBrk="0" fontAlgn="base" hangingPunct="0">
        <a:spcBef>
          <a:spcPct val="0"/>
        </a:spcBef>
        <a:spcAft>
          <a:spcPct val="0"/>
        </a:spcAft>
        <a:defRPr sz="2400" b="1">
          <a:solidFill>
            <a:schemeClr val="tx1"/>
          </a:solidFill>
          <a:latin typeface="Verdana" pitchFamily="34" charset="0"/>
        </a:defRPr>
      </a:lvl3pPr>
      <a:lvl4pPr algn="l" rtl="0" eaLnBrk="0" fontAlgn="base" hangingPunct="0">
        <a:spcBef>
          <a:spcPct val="0"/>
        </a:spcBef>
        <a:spcAft>
          <a:spcPct val="0"/>
        </a:spcAft>
        <a:defRPr sz="2400" b="1">
          <a:solidFill>
            <a:schemeClr val="tx1"/>
          </a:solidFill>
          <a:latin typeface="Verdana" pitchFamily="34" charset="0"/>
        </a:defRPr>
      </a:lvl4pPr>
      <a:lvl5pPr algn="l" rtl="0" eaLnBrk="0" fontAlgn="base" hangingPunct="0">
        <a:spcBef>
          <a:spcPct val="0"/>
        </a:spcBef>
        <a:spcAft>
          <a:spcPct val="0"/>
        </a:spcAft>
        <a:defRPr sz="2400" b="1">
          <a:solidFill>
            <a:schemeClr val="tx1"/>
          </a:solidFill>
          <a:latin typeface="Verdana" pitchFamily="34" charset="0"/>
        </a:defRPr>
      </a:lvl5pPr>
      <a:lvl6pPr marL="457200" algn="l" rtl="0" fontAlgn="base">
        <a:spcBef>
          <a:spcPct val="0"/>
        </a:spcBef>
        <a:spcAft>
          <a:spcPct val="0"/>
        </a:spcAft>
        <a:defRPr sz="2400" b="1">
          <a:solidFill>
            <a:schemeClr val="tx1"/>
          </a:solidFill>
          <a:latin typeface="Verdana" pitchFamily="34" charset="0"/>
        </a:defRPr>
      </a:lvl6pPr>
      <a:lvl7pPr marL="914400" algn="l" rtl="0" fontAlgn="base">
        <a:spcBef>
          <a:spcPct val="0"/>
        </a:spcBef>
        <a:spcAft>
          <a:spcPct val="0"/>
        </a:spcAft>
        <a:defRPr sz="2400" b="1">
          <a:solidFill>
            <a:schemeClr val="tx1"/>
          </a:solidFill>
          <a:latin typeface="Verdana" pitchFamily="34" charset="0"/>
        </a:defRPr>
      </a:lvl7pPr>
      <a:lvl8pPr marL="1371600" algn="l" rtl="0" fontAlgn="base">
        <a:spcBef>
          <a:spcPct val="0"/>
        </a:spcBef>
        <a:spcAft>
          <a:spcPct val="0"/>
        </a:spcAft>
        <a:defRPr sz="2400" b="1">
          <a:solidFill>
            <a:schemeClr val="tx1"/>
          </a:solidFill>
          <a:latin typeface="Verdana" pitchFamily="34" charset="0"/>
        </a:defRPr>
      </a:lvl8pPr>
      <a:lvl9pPr marL="1828800" algn="l" rtl="0" fontAlgn="base">
        <a:spcBef>
          <a:spcPct val="0"/>
        </a:spcBef>
        <a:spcAft>
          <a:spcPct val="0"/>
        </a:spcAft>
        <a:defRPr sz="2400" b="1">
          <a:solidFill>
            <a:schemeClr val="tx1"/>
          </a:solidFill>
          <a:latin typeface="Verdana" pitchFamily="34" charset="0"/>
        </a:defRPr>
      </a:lvl9pPr>
    </p:titleStyle>
    <p:bodyStyle>
      <a:lvl1pPr marL="342900" indent="-342900" algn="l" rtl="0" eaLnBrk="0" fontAlgn="base" hangingPunct="0">
        <a:lnSpc>
          <a:spcPct val="120000"/>
        </a:lnSpc>
        <a:spcBef>
          <a:spcPct val="20000"/>
        </a:spcBef>
        <a:spcAft>
          <a:spcPct val="0"/>
        </a:spcAft>
        <a:buClr>
          <a:schemeClr val="hlink"/>
        </a:buClr>
        <a:buChar char="•"/>
        <a:defRPr sz="20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hlink"/>
        </a:buClr>
        <a:buChar char="–"/>
        <a:defRPr>
          <a:solidFill>
            <a:schemeClr val="tx1"/>
          </a:solidFill>
          <a:latin typeface="+mn-lt"/>
        </a:defRPr>
      </a:lvl2pPr>
      <a:lvl3pPr marL="1143000" indent="-228600" algn="l" rtl="0" eaLnBrk="0" fontAlgn="base" hangingPunct="0">
        <a:lnSpc>
          <a:spcPct val="120000"/>
        </a:lnSpc>
        <a:spcBef>
          <a:spcPct val="20000"/>
        </a:spcBef>
        <a:spcAft>
          <a:spcPct val="0"/>
        </a:spcAft>
        <a:buClr>
          <a:schemeClr val="hlink"/>
        </a:buClr>
        <a:buChar char="•"/>
        <a:defRPr sz="1600">
          <a:solidFill>
            <a:schemeClr val="tx1"/>
          </a:solidFill>
          <a:latin typeface="+mn-lt"/>
        </a:defRPr>
      </a:lvl3pPr>
      <a:lvl4pPr marL="1600200" indent="-228600" algn="l" rtl="0" eaLnBrk="0" fontAlgn="base" hangingPunct="0">
        <a:lnSpc>
          <a:spcPct val="120000"/>
        </a:lnSpc>
        <a:spcBef>
          <a:spcPct val="20000"/>
        </a:spcBef>
        <a:spcAft>
          <a:spcPct val="0"/>
        </a:spcAft>
        <a:buClr>
          <a:schemeClr val="hlink"/>
        </a:buClr>
        <a:buChar char="–"/>
        <a:defRPr sz="1400">
          <a:solidFill>
            <a:schemeClr val="tx1"/>
          </a:solidFill>
          <a:latin typeface="+mn-lt"/>
        </a:defRPr>
      </a:lvl4pPr>
      <a:lvl5pPr marL="2057400" indent="-228600" algn="l" rtl="0" eaLnBrk="0" fontAlgn="base" hangingPunct="0">
        <a:lnSpc>
          <a:spcPct val="120000"/>
        </a:lnSpc>
        <a:spcBef>
          <a:spcPct val="20000"/>
        </a:spcBef>
        <a:spcAft>
          <a:spcPct val="0"/>
        </a:spcAft>
        <a:buClr>
          <a:schemeClr val="hlink"/>
        </a:buClr>
        <a:buChar char="»"/>
        <a:defRPr sz="1400">
          <a:solidFill>
            <a:schemeClr val="tx1"/>
          </a:solidFill>
          <a:latin typeface="+mn-lt"/>
        </a:defRPr>
      </a:lvl5pPr>
      <a:lvl6pPr marL="2514600" indent="-228600" algn="l" rtl="0" fontAlgn="base">
        <a:lnSpc>
          <a:spcPct val="120000"/>
        </a:lnSpc>
        <a:spcBef>
          <a:spcPct val="20000"/>
        </a:spcBef>
        <a:spcAft>
          <a:spcPct val="0"/>
        </a:spcAft>
        <a:buClr>
          <a:schemeClr val="hlink"/>
        </a:buClr>
        <a:buChar char="»"/>
        <a:defRPr sz="1400">
          <a:solidFill>
            <a:schemeClr val="tx1"/>
          </a:solidFill>
          <a:latin typeface="+mn-lt"/>
        </a:defRPr>
      </a:lvl6pPr>
      <a:lvl7pPr marL="2971800" indent="-228600" algn="l" rtl="0" fontAlgn="base">
        <a:lnSpc>
          <a:spcPct val="120000"/>
        </a:lnSpc>
        <a:spcBef>
          <a:spcPct val="20000"/>
        </a:spcBef>
        <a:spcAft>
          <a:spcPct val="0"/>
        </a:spcAft>
        <a:buClr>
          <a:schemeClr val="hlink"/>
        </a:buClr>
        <a:buChar char="»"/>
        <a:defRPr sz="1400">
          <a:solidFill>
            <a:schemeClr val="tx1"/>
          </a:solidFill>
          <a:latin typeface="+mn-lt"/>
        </a:defRPr>
      </a:lvl7pPr>
      <a:lvl8pPr marL="3429000" indent="-228600" algn="l" rtl="0" fontAlgn="base">
        <a:lnSpc>
          <a:spcPct val="120000"/>
        </a:lnSpc>
        <a:spcBef>
          <a:spcPct val="20000"/>
        </a:spcBef>
        <a:spcAft>
          <a:spcPct val="0"/>
        </a:spcAft>
        <a:buClr>
          <a:schemeClr val="hlink"/>
        </a:buClr>
        <a:buChar char="»"/>
        <a:defRPr sz="1400">
          <a:solidFill>
            <a:schemeClr val="tx1"/>
          </a:solidFill>
          <a:latin typeface="+mn-lt"/>
        </a:defRPr>
      </a:lvl8pPr>
      <a:lvl9pPr marL="3886200" indent="-228600" algn="l" rtl="0" fontAlgn="base">
        <a:lnSpc>
          <a:spcPct val="120000"/>
        </a:lnSpc>
        <a:spcBef>
          <a:spcPct val="20000"/>
        </a:spcBef>
        <a:spcAft>
          <a:spcPct val="0"/>
        </a:spcAft>
        <a:buClr>
          <a:schemeClr val="hlink"/>
        </a:buClr>
        <a:buChar char="»"/>
        <a:defRPr sz="1400">
          <a:solidFill>
            <a:schemeClr val="tx1"/>
          </a:solidFill>
          <a:latin typeface="+mn-lt"/>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subTitle" idx="1"/>
          </p:nvPr>
        </p:nvSpPr>
        <p:spPr>
          <a:xfrm>
            <a:off x="1043608" y="5544891"/>
            <a:ext cx="7610636" cy="855663"/>
          </a:xfrm>
        </p:spPr>
        <p:txBody>
          <a:bodyPr/>
          <a:lstStyle/>
          <a:p>
            <a:pPr eaLnBrk="1" hangingPunct="1"/>
            <a:r>
              <a:rPr lang="en-US" altLang="pt-BR" dirty="0" smtClean="0"/>
              <a:t>Hugo </a:t>
            </a:r>
            <a:r>
              <a:rPr lang="en-US" altLang="pt-BR" dirty="0" err="1" smtClean="0"/>
              <a:t>Villamizar</a:t>
            </a:r>
            <a:r>
              <a:rPr lang="en-US" altLang="pt-BR" dirty="0" smtClean="0"/>
              <a:t>, Marcos </a:t>
            </a:r>
            <a:r>
              <a:rPr lang="en-US" altLang="pt-BR" dirty="0" err="1" smtClean="0"/>
              <a:t>Kalinowski</a:t>
            </a:r>
            <a:r>
              <a:rPr lang="en-US" altLang="pt-BR" dirty="0" smtClean="0"/>
              <a:t> </a:t>
            </a:r>
            <a:r>
              <a:rPr lang="en-US" altLang="pt-BR" sz="1400" dirty="0" smtClean="0"/>
              <a:t>{</a:t>
            </a:r>
            <a:r>
              <a:rPr lang="en-US" altLang="pt-BR" sz="1400" dirty="0" err="1" smtClean="0"/>
              <a:t>hvillamizar</a:t>
            </a:r>
            <a:r>
              <a:rPr lang="en-US" altLang="pt-BR" sz="1400" dirty="0" smtClean="0"/>
              <a:t>, </a:t>
            </a:r>
            <a:r>
              <a:rPr lang="en-US" altLang="pt-BR" sz="1400" dirty="0" err="1" smtClean="0"/>
              <a:t>kalinowski</a:t>
            </a:r>
            <a:r>
              <a:rPr lang="en-US" altLang="pt-BR" sz="1400" dirty="0" smtClean="0"/>
              <a:t>} @inf.puc-rio.br</a:t>
            </a:r>
            <a:endParaRPr lang="en-US" altLang="pt-BR" sz="1400" dirty="0"/>
          </a:p>
        </p:txBody>
      </p:sp>
      <p:sp>
        <p:nvSpPr>
          <p:cNvPr id="5122" name="Rectangle 2"/>
          <p:cNvSpPr>
            <a:spLocks noGrp="1" noChangeArrowheads="1"/>
          </p:cNvSpPr>
          <p:nvPr>
            <p:ph type="ctrTitle"/>
          </p:nvPr>
        </p:nvSpPr>
        <p:spPr>
          <a:xfrm>
            <a:off x="683568" y="1128415"/>
            <a:ext cx="7543800" cy="860425"/>
          </a:xfrm>
        </p:spPr>
        <p:txBody>
          <a:bodyPr/>
          <a:lstStyle/>
          <a:p>
            <a:pPr algn="l" eaLnBrk="1" hangingPunct="1"/>
            <a:r>
              <a:rPr lang="en-US" altLang="en-US" b="0" dirty="0" smtClean="0"/>
              <a:t>An Approach for Reviewing Security Related Aspects in Agile Requirements Specifications of Web Applications</a:t>
            </a:r>
            <a:endParaRPr lang="en-US" altLang="pt-BR" sz="1800" b="0" dirty="0" smtClean="0"/>
          </a:p>
        </p:txBody>
      </p:sp>
      <p:sp>
        <p:nvSpPr>
          <p:cNvPr id="5" name="Rectangle 2"/>
          <p:cNvSpPr txBox="1">
            <a:spLocks noChangeArrowheads="1"/>
          </p:cNvSpPr>
          <p:nvPr/>
        </p:nvSpPr>
        <p:spPr bwMode="auto">
          <a:xfrm>
            <a:off x="899592" y="3180557"/>
            <a:ext cx="3672408"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baseline="0">
                <a:solidFill>
                  <a:schemeClr val="tx1"/>
                </a:solidFill>
                <a:latin typeface="+mj-lt"/>
                <a:ea typeface="+mj-ea"/>
                <a:cs typeface="+mj-cs"/>
              </a:defRPr>
            </a:lvl1pPr>
            <a:lvl2pPr algn="l" rtl="0" eaLnBrk="0" fontAlgn="base" hangingPunct="0">
              <a:spcBef>
                <a:spcPct val="0"/>
              </a:spcBef>
              <a:spcAft>
                <a:spcPct val="0"/>
              </a:spcAft>
              <a:defRPr sz="2400" b="1">
                <a:solidFill>
                  <a:schemeClr val="tx1"/>
                </a:solidFill>
                <a:latin typeface="Verdana" pitchFamily="34" charset="0"/>
              </a:defRPr>
            </a:lvl2pPr>
            <a:lvl3pPr algn="l" rtl="0" eaLnBrk="0" fontAlgn="base" hangingPunct="0">
              <a:spcBef>
                <a:spcPct val="0"/>
              </a:spcBef>
              <a:spcAft>
                <a:spcPct val="0"/>
              </a:spcAft>
              <a:defRPr sz="2400" b="1">
                <a:solidFill>
                  <a:schemeClr val="tx1"/>
                </a:solidFill>
                <a:latin typeface="Verdana" pitchFamily="34" charset="0"/>
              </a:defRPr>
            </a:lvl3pPr>
            <a:lvl4pPr algn="l" rtl="0" eaLnBrk="0" fontAlgn="base" hangingPunct="0">
              <a:spcBef>
                <a:spcPct val="0"/>
              </a:spcBef>
              <a:spcAft>
                <a:spcPct val="0"/>
              </a:spcAft>
              <a:defRPr sz="2400" b="1">
                <a:solidFill>
                  <a:schemeClr val="tx1"/>
                </a:solidFill>
                <a:latin typeface="Verdana" pitchFamily="34" charset="0"/>
              </a:defRPr>
            </a:lvl4pPr>
            <a:lvl5pPr algn="l" rtl="0" eaLnBrk="0" fontAlgn="base" hangingPunct="0">
              <a:spcBef>
                <a:spcPct val="0"/>
              </a:spcBef>
              <a:spcAft>
                <a:spcPct val="0"/>
              </a:spcAft>
              <a:defRPr sz="2400" b="1">
                <a:solidFill>
                  <a:schemeClr val="tx1"/>
                </a:solidFill>
                <a:latin typeface="Verdana" pitchFamily="34" charset="0"/>
              </a:defRPr>
            </a:lvl5pPr>
            <a:lvl6pPr marL="457200" algn="l" rtl="0" fontAlgn="base">
              <a:spcBef>
                <a:spcPct val="0"/>
              </a:spcBef>
              <a:spcAft>
                <a:spcPct val="0"/>
              </a:spcAft>
              <a:defRPr sz="2400" b="1">
                <a:solidFill>
                  <a:schemeClr val="tx1"/>
                </a:solidFill>
                <a:latin typeface="Verdana" pitchFamily="34" charset="0"/>
              </a:defRPr>
            </a:lvl6pPr>
            <a:lvl7pPr marL="914400" algn="l" rtl="0" fontAlgn="base">
              <a:spcBef>
                <a:spcPct val="0"/>
              </a:spcBef>
              <a:spcAft>
                <a:spcPct val="0"/>
              </a:spcAft>
              <a:defRPr sz="2400" b="1">
                <a:solidFill>
                  <a:schemeClr val="tx1"/>
                </a:solidFill>
                <a:latin typeface="Verdana" pitchFamily="34" charset="0"/>
              </a:defRPr>
            </a:lvl7pPr>
            <a:lvl8pPr marL="1371600" algn="l" rtl="0" fontAlgn="base">
              <a:spcBef>
                <a:spcPct val="0"/>
              </a:spcBef>
              <a:spcAft>
                <a:spcPct val="0"/>
              </a:spcAft>
              <a:defRPr sz="2400" b="1">
                <a:solidFill>
                  <a:schemeClr val="tx1"/>
                </a:solidFill>
                <a:latin typeface="Verdana" pitchFamily="34" charset="0"/>
              </a:defRPr>
            </a:lvl8pPr>
            <a:lvl9pPr marL="1828800" algn="l" rtl="0" fontAlgn="base">
              <a:spcBef>
                <a:spcPct val="0"/>
              </a:spcBef>
              <a:spcAft>
                <a:spcPct val="0"/>
              </a:spcAft>
              <a:defRPr sz="2400" b="1">
                <a:solidFill>
                  <a:schemeClr val="tx1"/>
                </a:solidFill>
                <a:latin typeface="Verdana" pitchFamily="34" charset="0"/>
              </a:defRPr>
            </a:lvl9pPr>
          </a:lstStyle>
          <a:p>
            <a:pPr algn="l" eaLnBrk="1" hangingPunct="1"/>
            <a:r>
              <a:rPr lang="en-US" altLang="pt-BR" b="0" kern="0" dirty="0" smtClean="0"/>
              <a:t>Background</a:t>
            </a:r>
            <a:endParaRPr lang="en-US" altLang="pt-BR" sz="1800" b="0" kern="0" dirty="0" smtClean="0"/>
          </a:p>
        </p:txBody>
      </p:sp>
    </p:spTree>
    <p:extLst>
      <p:ext uri="{BB962C8B-B14F-4D97-AF65-F5344CB8AC3E}">
        <p14:creationId xmlns:p14="http://schemas.microsoft.com/office/powerpoint/2010/main" val="1783481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Defect</a:t>
            </a:r>
            <a:r>
              <a:rPr lang="pt-BR" dirty="0" smtClean="0"/>
              <a:t> </a:t>
            </a:r>
            <a:r>
              <a:rPr lang="pt-BR" dirty="0" err="1" smtClean="0"/>
              <a:t>Types</a:t>
            </a:r>
            <a:endParaRPr lang="pt-BR" dirty="0"/>
          </a:p>
        </p:txBody>
      </p:sp>
      <p:sp>
        <p:nvSpPr>
          <p:cNvPr id="3" name="Marcador de contenido 2"/>
          <p:cNvSpPr>
            <a:spLocks noGrp="1"/>
          </p:cNvSpPr>
          <p:nvPr>
            <p:ph idx="1"/>
          </p:nvPr>
        </p:nvSpPr>
        <p:spPr/>
        <p:txBody>
          <a:bodyPr/>
          <a:lstStyle/>
          <a:p>
            <a:pPr marL="0" indent="0">
              <a:buNone/>
            </a:pPr>
            <a:r>
              <a:rPr lang="pt-BR" b="1" dirty="0" err="1" smtClean="0"/>
              <a:t>Incorrect</a:t>
            </a:r>
            <a:r>
              <a:rPr lang="pt-BR" b="1" dirty="0" smtClean="0"/>
              <a:t> </a:t>
            </a:r>
            <a:r>
              <a:rPr lang="pt-BR" b="1" dirty="0" err="1" smtClean="0"/>
              <a:t>Fact</a:t>
            </a:r>
            <a:endParaRPr lang="pt-BR" b="1" dirty="0" smtClean="0"/>
          </a:p>
          <a:p>
            <a:endParaRPr lang="pt-BR" b="1" dirty="0" smtClean="0"/>
          </a:p>
          <a:p>
            <a:pPr marL="0" indent="0" algn="just">
              <a:buNone/>
            </a:pPr>
            <a:r>
              <a:rPr lang="en-US" dirty="0"/>
              <a:t>The requirement contains information that states </a:t>
            </a:r>
            <a:r>
              <a:rPr lang="en-US" b="1" dirty="0">
                <a:solidFill>
                  <a:srgbClr val="00CC00"/>
                </a:solidFill>
              </a:rPr>
              <a:t>a fact that is not true </a:t>
            </a:r>
            <a:r>
              <a:rPr lang="en-US" dirty="0"/>
              <a:t>or does not make sense for security.</a:t>
            </a:r>
          </a:p>
          <a:p>
            <a:pPr marL="0" indent="0" algn="just">
              <a:buNone/>
            </a:pPr>
            <a:endParaRPr lang="en-US" dirty="0"/>
          </a:p>
          <a:p>
            <a:pPr marL="0" indent="0" algn="just">
              <a:buNone/>
            </a:pPr>
            <a:r>
              <a:rPr lang="en-US" dirty="0"/>
              <a:t>Example:</a:t>
            </a:r>
          </a:p>
          <a:p>
            <a:pPr marL="0" indent="0" algn="just">
              <a:buNone/>
            </a:pPr>
            <a:endParaRPr lang="en-US" dirty="0"/>
          </a:p>
          <a:p>
            <a:pPr marL="0" indent="0" algn="just">
              <a:buNone/>
            </a:pPr>
            <a:r>
              <a:rPr lang="en-US" dirty="0"/>
              <a:t>"</a:t>
            </a:r>
            <a:r>
              <a:rPr lang="en-US" i="1" u="sng" dirty="0"/>
              <a:t>The system must protect the firewall</a:t>
            </a:r>
            <a:r>
              <a:rPr lang="en-US" dirty="0"/>
              <a:t>." </a:t>
            </a:r>
            <a:r>
              <a:rPr lang="en-US" dirty="0" smtClean="0"/>
              <a:t>In fact, the </a:t>
            </a:r>
            <a:r>
              <a:rPr lang="en-US" dirty="0"/>
              <a:t>firewall </a:t>
            </a:r>
            <a:r>
              <a:rPr lang="en-US" dirty="0" smtClean="0"/>
              <a:t>should </a:t>
            </a:r>
            <a:r>
              <a:rPr lang="en-US" dirty="0"/>
              <a:t>protect the system.</a:t>
            </a:r>
            <a:endParaRPr lang="pt-BR" dirty="0"/>
          </a:p>
        </p:txBody>
      </p:sp>
      <p:sp>
        <p:nvSpPr>
          <p:cNvPr id="6" name="Marcador de fecha 3"/>
          <p:cNvSpPr>
            <a:spLocks noGrp="1"/>
          </p:cNvSpPr>
          <p:nvPr>
            <p:ph type="dt" sz="half" idx="2"/>
          </p:nvPr>
        </p:nvSpPr>
        <p:spPr>
          <a:xfrm>
            <a:off x="304800" y="6629400"/>
            <a:ext cx="1674813" cy="228600"/>
          </a:xfrm>
        </p:spPr>
        <p:txBody>
          <a:bodyPr/>
          <a:lstStyle/>
          <a:p>
            <a:pPr>
              <a:defRPr/>
            </a:pPr>
            <a:r>
              <a:rPr lang="en-US" dirty="0" smtClean="0"/>
              <a:t>November </a:t>
            </a:r>
            <a:r>
              <a:rPr lang="en-US" dirty="0" smtClean="0"/>
              <a:t>2018</a:t>
            </a:r>
            <a:endParaRPr lang="pt-BR" dirty="0"/>
          </a:p>
        </p:txBody>
      </p:sp>
      <p:sp>
        <p:nvSpPr>
          <p:cNvPr id="7" name="Marcador de pie de página 4"/>
          <p:cNvSpPr>
            <a:spLocks noGrp="1"/>
          </p:cNvSpPr>
          <p:nvPr>
            <p:ph type="ftr" sz="quarter" idx="3"/>
          </p:nvPr>
        </p:nvSpPr>
        <p:spPr>
          <a:xfrm>
            <a:off x="1676400" y="6616700"/>
            <a:ext cx="5867400" cy="228600"/>
          </a:xfrm>
        </p:spPr>
        <p:txBody>
          <a:bodyPr/>
          <a:lstStyle/>
          <a:p>
            <a:pPr>
              <a:defRPr/>
            </a:pPr>
            <a:r>
              <a:rPr lang="en-US" dirty="0" err="1" smtClean="0"/>
              <a:t>hvillamizar</a:t>
            </a:r>
            <a:r>
              <a:rPr lang="en-US" dirty="0" smtClean="0"/>
              <a:t>© PUC-Rio</a:t>
            </a:r>
            <a:endParaRPr lang="en-US" dirty="0"/>
          </a:p>
        </p:txBody>
      </p:sp>
    </p:spTree>
    <p:extLst>
      <p:ext uri="{BB962C8B-B14F-4D97-AF65-F5344CB8AC3E}">
        <p14:creationId xmlns:p14="http://schemas.microsoft.com/office/powerpoint/2010/main" val="4195556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subTitle" idx="1"/>
          </p:nvPr>
        </p:nvSpPr>
        <p:spPr>
          <a:xfrm>
            <a:off x="1043608" y="5544891"/>
            <a:ext cx="7610636" cy="855663"/>
          </a:xfrm>
        </p:spPr>
        <p:txBody>
          <a:bodyPr/>
          <a:lstStyle/>
          <a:p>
            <a:pPr eaLnBrk="1" hangingPunct="1"/>
            <a:r>
              <a:rPr lang="en-US" altLang="pt-BR" dirty="0" smtClean="0"/>
              <a:t>Hugo </a:t>
            </a:r>
            <a:r>
              <a:rPr lang="en-US" altLang="pt-BR" dirty="0" err="1" smtClean="0"/>
              <a:t>Villamizar</a:t>
            </a:r>
            <a:r>
              <a:rPr lang="en-US" altLang="pt-BR" dirty="0" smtClean="0"/>
              <a:t>, Marcos </a:t>
            </a:r>
            <a:r>
              <a:rPr lang="en-US" altLang="pt-BR" dirty="0" err="1" smtClean="0"/>
              <a:t>Kalinowski</a:t>
            </a:r>
            <a:r>
              <a:rPr lang="en-US" altLang="pt-BR" dirty="0" smtClean="0"/>
              <a:t> </a:t>
            </a:r>
            <a:r>
              <a:rPr lang="en-US" altLang="pt-BR" sz="1400" dirty="0" smtClean="0"/>
              <a:t>{</a:t>
            </a:r>
            <a:r>
              <a:rPr lang="en-US" altLang="pt-BR" sz="1400" dirty="0" err="1" smtClean="0"/>
              <a:t>hvillamizar</a:t>
            </a:r>
            <a:r>
              <a:rPr lang="en-US" altLang="pt-BR" sz="1400" dirty="0" smtClean="0"/>
              <a:t>, </a:t>
            </a:r>
            <a:r>
              <a:rPr lang="en-US" altLang="pt-BR" sz="1400" dirty="0" err="1" smtClean="0"/>
              <a:t>kalinowski</a:t>
            </a:r>
            <a:r>
              <a:rPr lang="en-US" altLang="pt-BR" sz="1400" dirty="0" smtClean="0"/>
              <a:t>} @inf.puc-rio.br</a:t>
            </a:r>
            <a:endParaRPr lang="en-US" altLang="pt-BR" sz="1400" dirty="0"/>
          </a:p>
        </p:txBody>
      </p:sp>
      <p:sp>
        <p:nvSpPr>
          <p:cNvPr id="5122" name="Rectangle 2"/>
          <p:cNvSpPr>
            <a:spLocks noGrp="1" noChangeArrowheads="1"/>
          </p:cNvSpPr>
          <p:nvPr>
            <p:ph type="ctrTitle"/>
          </p:nvPr>
        </p:nvSpPr>
        <p:spPr>
          <a:xfrm>
            <a:off x="683568" y="1128415"/>
            <a:ext cx="7543800" cy="860425"/>
          </a:xfrm>
        </p:spPr>
        <p:txBody>
          <a:bodyPr/>
          <a:lstStyle/>
          <a:p>
            <a:pPr algn="l" eaLnBrk="1" hangingPunct="1"/>
            <a:r>
              <a:rPr lang="en-US" altLang="en-US" b="0" dirty="0" smtClean="0"/>
              <a:t>An Approach for Reviewing Security Related Aspects in Agile Requirements Specifications of Web Applications</a:t>
            </a:r>
            <a:endParaRPr lang="en-US" altLang="pt-BR" sz="1800" b="0" dirty="0" smtClean="0"/>
          </a:p>
        </p:txBody>
      </p:sp>
      <p:sp>
        <p:nvSpPr>
          <p:cNvPr id="5" name="Rectangle 2"/>
          <p:cNvSpPr txBox="1">
            <a:spLocks noChangeArrowheads="1"/>
          </p:cNvSpPr>
          <p:nvPr/>
        </p:nvSpPr>
        <p:spPr bwMode="auto">
          <a:xfrm>
            <a:off x="899592" y="3180557"/>
            <a:ext cx="3672408"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baseline="0">
                <a:solidFill>
                  <a:schemeClr val="tx1"/>
                </a:solidFill>
                <a:latin typeface="+mj-lt"/>
                <a:ea typeface="+mj-ea"/>
                <a:cs typeface="+mj-cs"/>
              </a:defRPr>
            </a:lvl1pPr>
            <a:lvl2pPr algn="l" rtl="0" eaLnBrk="0" fontAlgn="base" hangingPunct="0">
              <a:spcBef>
                <a:spcPct val="0"/>
              </a:spcBef>
              <a:spcAft>
                <a:spcPct val="0"/>
              </a:spcAft>
              <a:defRPr sz="2400" b="1">
                <a:solidFill>
                  <a:schemeClr val="tx1"/>
                </a:solidFill>
                <a:latin typeface="Verdana" pitchFamily="34" charset="0"/>
              </a:defRPr>
            </a:lvl2pPr>
            <a:lvl3pPr algn="l" rtl="0" eaLnBrk="0" fontAlgn="base" hangingPunct="0">
              <a:spcBef>
                <a:spcPct val="0"/>
              </a:spcBef>
              <a:spcAft>
                <a:spcPct val="0"/>
              </a:spcAft>
              <a:defRPr sz="2400" b="1">
                <a:solidFill>
                  <a:schemeClr val="tx1"/>
                </a:solidFill>
                <a:latin typeface="Verdana" pitchFamily="34" charset="0"/>
              </a:defRPr>
            </a:lvl3pPr>
            <a:lvl4pPr algn="l" rtl="0" eaLnBrk="0" fontAlgn="base" hangingPunct="0">
              <a:spcBef>
                <a:spcPct val="0"/>
              </a:spcBef>
              <a:spcAft>
                <a:spcPct val="0"/>
              </a:spcAft>
              <a:defRPr sz="2400" b="1">
                <a:solidFill>
                  <a:schemeClr val="tx1"/>
                </a:solidFill>
                <a:latin typeface="Verdana" pitchFamily="34" charset="0"/>
              </a:defRPr>
            </a:lvl4pPr>
            <a:lvl5pPr algn="l" rtl="0" eaLnBrk="0" fontAlgn="base" hangingPunct="0">
              <a:spcBef>
                <a:spcPct val="0"/>
              </a:spcBef>
              <a:spcAft>
                <a:spcPct val="0"/>
              </a:spcAft>
              <a:defRPr sz="2400" b="1">
                <a:solidFill>
                  <a:schemeClr val="tx1"/>
                </a:solidFill>
                <a:latin typeface="Verdana" pitchFamily="34" charset="0"/>
              </a:defRPr>
            </a:lvl5pPr>
            <a:lvl6pPr marL="457200" algn="l" rtl="0" fontAlgn="base">
              <a:spcBef>
                <a:spcPct val="0"/>
              </a:spcBef>
              <a:spcAft>
                <a:spcPct val="0"/>
              </a:spcAft>
              <a:defRPr sz="2400" b="1">
                <a:solidFill>
                  <a:schemeClr val="tx1"/>
                </a:solidFill>
                <a:latin typeface="Verdana" pitchFamily="34" charset="0"/>
              </a:defRPr>
            </a:lvl6pPr>
            <a:lvl7pPr marL="914400" algn="l" rtl="0" fontAlgn="base">
              <a:spcBef>
                <a:spcPct val="0"/>
              </a:spcBef>
              <a:spcAft>
                <a:spcPct val="0"/>
              </a:spcAft>
              <a:defRPr sz="2400" b="1">
                <a:solidFill>
                  <a:schemeClr val="tx1"/>
                </a:solidFill>
                <a:latin typeface="Verdana" pitchFamily="34" charset="0"/>
              </a:defRPr>
            </a:lvl7pPr>
            <a:lvl8pPr marL="1371600" algn="l" rtl="0" fontAlgn="base">
              <a:spcBef>
                <a:spcPct val="0"/>
              </a:spcBef>
              <a:spcAft>
                <a:spcPct val="0"/>
              </a:spcAft>
              <a:defRPr sz="2400" b="1">
                <a:solidFill>
                  <a:schemeClr val="tx1"/>
                </a:solidFill>
                <a:latin typeface="Verdana" pitchFamily="34" charset="0"/>
              </a:defRPr>
            </a:lvl8pPr>
            <a:lvl9pPr marL="1828800" algn="l" rtl="0" fontAlgn="base">
              <a:spcBef>
                <a:spcPct val="0"/>
              </a:spcBef>
              <a:spcAft>
                <a:spcPct val="0"/>
              </a:spcAft>
              <a:defRPr sz="2400" b="1">
                <a:solidFill>
                  <a:schemeClr val="tx1"/>
                </a:solidFill>
                <a:latin typeface="Verdana" pitchFamily="34" charset="0"/>
              </a:defRPr>
            </a:lvl9pPr>
          </a:lstStyle>
          <a:p>
            <a:pPr algn="l" eaLnBrk="1" hangingPunct="1"/>
            <a:r>
              <a:rPr lang="en-US" altLang="pt-BR" b="0" kern="0" dirty="0" smtClean="0"/>
              <a:t>Background</a:t>
            </a:r>
            <a:endParaRPr lang="en-US" altLang="pt-BR" sz="1800" b="0" kern="0" dirty="0" smtClean="0"/>
          </a:p>
        </p:txBody>
      </p:sp>
    </p:spTree>
    <p:extLst>
      <p:ext uri="{BB962C8B-B14F-4D97-AF65-F5344CB8AC3E}">
        <p14:creationId xmlns:p14="http://schemas.microsoft.com/office/powerpoint/2010/main" val="21118685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Information Security </a:t>
            </a:r>
            <a:endParaRPr lang="en-US" dirty="0"/>
          </a:p>
        </p:txBody>
      </p:sp>
      <p:sp>
        <p:nvSpPr>
          <p:cNvPr id="3" name="Marcador de contenido 2"/>
          <p:cNvSpPr>
            <a:spLocks noGrp="1"/>
          </p:cNvSpPr>
          <p:nvPr>
            <p:ph idx="1"/>
          </p:nvPr>
        </p:nvSpPr>
        <p:spPr/>
        <p:txBody>
          <a:bodyPr/>
          <a:lstStyle/>
          <a:p>
            <a:pPr marL="0" indent="0" algn="just">
              <a:buNone/>
            </a:pPr>
            <a:r>
              <a:rPr lang="en-US" sz="1800" dirty="0"/>
              <a:t>It is the practice of preventing </a:t>
            </a:r>
            <a:r>
              <a:rPr lang="en-US" sz="1800" dirty="0" smtClean="0"/>
              <a:t>access</a:t>
            </a:r>
            <a:r>
              <a:rPr lang="en-US" sz="1800" dirty="0"/>
              <a:t>, use, disclosure, interruption, modification, recording or </a:t>
            </a:r>
            <a:r>
              <a:rPr lang="en-US" sz="1800" dirty="0" smtClean="0"/>
              <a:t>unauthorized destruction </a:t>
            </a:r>
            <a:r>
              <a:rPr lang="en-US" sz="1800" dirty="0"/>
              <a:t>of information.</a:t>
            </a:r>
          </a:p>
          <a:p>
            <a:pPr marL="0" indent="0" algn="just">
              <a:buNone/>
            </a:pPr>
            <a:endParaRPr lang="en-US" sz="1800" dirty="0"/>
          </a:p>
          <a:p>
            <a:pPr marL="0" indent="0" algn="just">
              <a:buNone/>
            </a:pPr>
            <a:r>
              <a:rPr lang="en-US" sz="1800" dirty="0"/>
              <a:t>The main focus is the balanced protection of data confidentiality, integrity and availability.</a:t>
            </a:r>
          </a:p>
        </p:txBody>
      </p:sp>
      <p:sp>
        <p:nvSpPr>
          <p:cNvPr id="4" name="Marcador de fecha 3"/>
          <p:cNvSpPr>
            <a:spLocks noGrp="1"/>
          </p:cNvSpPr>
          <p:nvPr>
            <p:ph type="dt" sz="half" idx="2"/>
          </p:nvPr>
        </p:nvSpPr>
        <p:spPr/>
        <p:txBody>
          <a:bodyPr/>
          <a:lstStyle/>
          <a:p>
            <a:pPr>
              <a:defRPr/>
            </a:pPr>
            <a:r>
              <a:rPr lang="en-US" dirty="0" smtClean="0"/>
              <a:t>November </a:t>
            </a:r>
            <a:r>
              <a:rPr lang="en-US" dirty="0" smtClean="0"/>
              <a:t>2018</a:t>
            </a:r>
            <a:endParaRPr lang="pt-BR" dirty="0"/>
          </a:p>
        </p:txBody>
      </p:sp>
      <p:sp>
        <p:nvSpPr>
          <p:cNvPr id="5" name="Marcador de pie de página 4"/>
          <p:cNvSpPr>
            <a:spLocks noGrp="1"/>
          </p:cNvSpPr>
          <p:nvPr>
            <p:ph type="ftr" sz="quarter" idx="3"/>
          </p:nvPr>
        </p:nvSpPr>
        <p:spPr/>
        <p:txBody>
          <a:bodyPr/>
          <a:lstStyle/>
          <a:p>
            <a:pPr>
              <a:defRPr/>
            </a:pPr>
            <a:r>
              <a:rPr lang="en-US" dirty="0" err="1" smtClean="0"/>
              <a:t>hvillamizar</a:t>
            </a:r>
            <a:r>
              <a:rPr lang="en-US" dirty="0" smtClean="0"/>
              <a:t>© PUC-Rio</a:t>
            </a:r>
            <a:endParaRPr lang="en-US" dirty="0"/>
          </a:p>
        </p:txBody>
      </p:sp>
      <p:pic>
        <p:nvPicPr>
          <p:cNvPr id="7" name="Imagen 6"/>
          <p:cNvPicPr>
            <a:picLocks noChangeAspect="1"/>
          </p:cNvPicPr>
          <p:nvPr/>
        </p:nvPicPr>
        <p:blipFill>
          <a:blip r:embed="rId3"/>
          <a:stretch>
            <a:fillRect/>
          </a:stretch>
        </p:blipFill>
        <p:spPr>
          <a:xfrm>
            <a:off x="804906" y="3592903"/>
            <a:ext cx="2614967" cy="2382278"/>
          </a:xfrm>
          <a:prstGeom prst="rect">
            <a:avLst/>
          </a:prstGeom>
        </p:spPr>
      </p:pic>
      <p:cxnSp>
        <p:nvCxnSpPr>
          <p:cNvPr id="9" name="Conector recto 8"/>
          <p:cNvCxnSpPr/>
          <p:nvPr/>
        </p:nvCxnSpPr>
        <p:spPr>
          <a:xfrm>
            <a:off x="3851920" y="3592902"/>
            <a:ext cx="0" cy="2640723"/>
          </a:xfrm>
          <a:prstGeom prst="line">
            <a:avLst/>
          </a:prstGeom>
        </p:spPr>
        <p:style>
          <a:lnRef idx="1">
            <a:schemeClr val="accent1"/>
          </a:lnRef>
          <a:fillRef idx="0">
            <a:schemeClr val="accent1"/>
          </a:fillRef>
          <a:effectRef idx="0">
            <a:schemeClr val="accent1"/>
          </a:effectRef>
          <a:fontRef idx="minor">
            <a:schemeClr val="tx1"/>
          </a:fontRef>
        </p:style>
      </p:cxnSp>
      <p:sp>
        <p:nvSpPr>
          <p:cNvPr id="10" name="CuadroTexto 9"/>
          <p:cNvSpPr txBox="1"/>
          <p:nvPr/>
        </p:nvSpPr>
        <p:spPr>
          <a:xfrm>
            <a:off x="4139952" y="3592902"/>
            <a:ext cx="4775448" cy="2252924"/>
          </a:xfrm>
          <a:prstGeom prst="rect">
            <a:avLst/>
          </a:prstGeom>
          <a:noFill/>
        </p:spPr>
        <p:txBody>
          <a:bodyPr wrap="square" rtlCol="0">
            <a:spAutoFit/>
          </a:bodyPr>
          <a:lstStyle/>
          <a:p>
            <a:pPr algn="just">
              <a:lnSpc>
                <a:spcPct val="120000"/>
              </a:lnSpc>
              <a:spcBef>
                <a:spcPct val="20000"/>
              </a:spcBef>
              <a:buClr>
                <a:schemeClr val="hlink"/>
              </a:buClr>
            </a:pPr>
            <a:r>
              <a:rPr lang="en-US" dirty="0">
                <a:latin typeface="+mn-lt"/>
              </a:rPr>
              <a:t>However, many organizations and standards find the focus insufficient. Other principles are </a:t>
            </a:r>
            <a:r>
              <a:rPr lang="en-US" dirty="0" smtClean="0">
                <a:latin typeface="+mn-lt"/>
              </a:rPr>
              <a:t>considered:</a:t>
            </a:r>
            <a:endParaRPr lang="es-CO" dirty="0">
              <a:latin typeface="+mn-lt"/>
            </a:endParaRPr>
          </a:p>
          <a:p>
            <a:pPr algn="just">
              <a:lnSpc>
                <a:spcPct val="120000"/>
              </a:lnSpc>
              <a:spcBef>
                <a:spcPct val="20000"/>
              </a:spcBef>
              <a:buClr>
                <a:schemeClr val="hlink"/>
              </a:buClr>
            </a:pPr>
            <a:endParaRPr lang="es-CO" dirty="0" smtClean="0">
              <a:latin typeface="+mn-lt"/>
            </a:endParaRPr>
          </a:p>
          <a:p>
            <a:pPr marL="285750" indent="-285750" algn="just">
              <a:lnSpc>
                <a:spcPct val="120000"/>
              </a:lnSpc>
              <a:spcBef>
                <a:spcPct val="20000"/>
              </a:spcBef>
              <a:buClr>
                <a:schemeClr val="hlink"/>
              </a:buClr>
              <a:buFont typeface="Arial" panose="020B0604020202020204" pitchFamily="34" charset="0"/>
              <a:buChar char="•"/>
            </a:pPr>
            <a:r>
              <a:rPr lang="pt-BR" dirty="0" err="1" smtClean="0">
                <a:latin typeface="+mn-lt"/>
              </a:rPr>
              <a:t>Identification</a:t>
            </a:r>
            <a:r>
              <a:rPr lang="pt-BR" dirty="0" smtClean="0">
                <a:latin typeface="+mn-lt"/>
              </a:rPr>
              <a:t> </a:t>
            </a:r>
            <a:endParaRPr lang="pt-BR" dirty="0">
              <a:latin typeface="+mn-lt"/>
            </a:endParaRPr>
          </a:p>
          <a:p>
            <a:pPr marL="285750" indent="-285750" algn="just">
              <a:lnSpc>
                <a:spcPct val="120000"/>
              </a:lnSpc>
              <a:spcBef>
                <a:spcPct val="20000"/>
              </a:spcBef>
              <a:buClr>
                <a:schemeClr val="hlink"/>
              </a:buClr>
              <a:buFont typeface="Arial" panose="020B0604020202020204" pitchFamily="34" charset="0"/>
              <a:buChar char="•"/>
            </a:pPr>
            <a:r>
              <a:rPr lang="pt-BR" dirty="0" err="1" smtClean="0">
                <a:latin typeface="+mn-lt"/>
              </a:rPr>
              <a:t>Authorization</a:t>
            </a:r>
            <a:r>
              <a:rPr lang="pt-BR" dirty="0" smtClean="0">
                <a:latin typeface="+mn-lt"/>
              </a:rPr>
              <a:t> </a:t>
            </a:r>
            <a:endParaRPr lang="pt-BR" dirty="0">
              <a:latin typeface="+mn-lt"/>
            </a:endParaRPr>
          </a:p>
        </p:txBody>
      </p:sp>
    </p:spTree>
    <p:extLst>
      <p:ext uri="{BB962C8B-B14F-4D97-AF65-F5344CB8AC3E}">
        <p14:creationId xmlns:p14="http://schemas.microsoft.com/office/powerpoint/2010/main" val="15001432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Security </a:t>
            </a:r>
            <a:r>
              <a:rPr lang="pt-BR" dirty="0" err="1" smtClean="0"/>
              <a:t>Properties</a:t>
            </a:r>
            <a:endParaRPr lang="pt-BR" dirty="0"/>
          </a:p>
        </p:txBody>
      </p:sp>
      <p:sp>
        <p:nvSpPr>
          <p:cNvPr id="3" name="Marcador de contenido 2"/>
          <p:cNvSpPr>
            <a:spLocks noGrp="1"/>
          </p:cNvSpPr>
          <p:nvPr>
            <p:ph idx="1"/>
          </p:nvPr>
        </p:nvSpPr>
        <p:spPr/>
        <p:txBody>
          <a:bodyPr/>
          <a:lstStyle/>
          <a:p>
            <a:pPr marL="0" indent="0">
              <a:buNone/>
            </a:pPr>
            <a:r>
              <a:rPr lang="pt-BR" b="1" dirty="0" err="1" smtClean="0"/>
              <a:t>Confidentiality</a:t>
            </a:r>
            <a:r>
              <a:rPr lang="pt-BR" b="1" dirty="0" smtClean="0"/>
              <a:t> </a:t>
            </a:r>
          </a:p>
          <a:p>
            <a:pPr marL="0" indent="0">
              <a:buNone/>
            </a:pPr>
            <a:endParaRPr lang="pt-BR" b="1" spc="-300" dirty="0" smtClean="0"/>
          </a:p>
          <a:p>
            <a:pPr marL="0" indent="0" algn="just">
              <a:buNone/>
            </a:pPr>
            <a:r>
              <a:rPr lang="en-US" dirty="0"/>
              <a:t>It is about the degree to which the data is only disclosed as intended. Confidentiality involves a set of rules that </a:t>
            </a:r>
            <a:r>
              <a:rPr lang="en-US" b="1" dirty="0">
                <a:solidFill>
                  <a:srgbClr val="00CC00"/>
                </a:solidFill>
              </a:rPr>
              <a:t>limits access </a:t>
            </a:r>
            <a:r>
              <a:rPr lang="en-US" dirty="0"/>
              <a:t>or places restrictions on certain types of information</a:t>
            </a:r>
            <a:r>
              <a:rPr lang="pt-BR" dirty="0" smtClean="0"/>
              <a:t>.</a:t>
            </a:r>
          </a:p>
          <a:p>
            <a:pPr marL="0" indent="0" algn="just">
              <a:buNone/>
            </a:pPr>
            <a:endParaRPr lang="pt-BR" b="1" dirty="0" smtClean="0"/>
          </a:p>
          <a:p>
            <a:pPr marL="0" indent="0" algn="just">
              <a:buNone/>
            </a:pPr>
            <a:r>
              <a:rPr lang="pt-BR" dirty="0" err="1" smtClean="0"/>
              <a:t>Aspects</a:t>
            </a:r>
            <a:r>
              <a:rPr lang="pt-BR" dirty="0" smtClean="0"/>
              <a:t> </a:t>
            </a:r>
            <a:r>
              <a:rPr lang="pt-BR" dirty="0" err="1" smtClean="0"/>
              <a:t>to</a:t>
            </a:r>
            <a:r>
              <a:rPr lang="pt-BR" dirty="0" smtClean="0"/>
              <a:t> </a:t>
            </a:r>
            <a:r>
              <a:rPr lang="pt-BR" dirty="0" err="1" smtClean="0"/>
              <a:t>consider</a:t>
            </a:r>
            <a:r>
              <a:rPr lang="pt-BR" dirty="0" smtClean="0"/>
              <a:t> </a:t>
            </a:r>
            <a:r>
              <a:rPr lang="pt-BR" dirty="0" err="1"/>
              <a:t>confidentiality</a:t>
            </a:r>
            <a:r>
              <a:rPr lang="pt-BR" dirty="0"/>
              <a:t> include:</a:t>
            </a:r>
            <a:endParaRPr lang="pt-BR" dirty="0" smtClean="0"/>
          </a:p>
          <a:p>
            <a:pPr marL="0" indent="0" algn="just">
              <a:buNone/>
            </a:pPr>
            <a:endParaRPr lang="pt-BR" dirty="0" smtClean="0"/>
          </a:p>
          <a:p>
            <a:pPr algn="just"/>
            <a:r>
              <a:rPr lang="en-US" dirty="0"/>
              <a:t>password stealing.</a:t>
            </a:r>
          </a:p>
          <a:p>
            <a:pPr algn="just"/>
            <a:r>
              <a:rPr lang="en-US" dirty="0"/>
              <a:t>confidential emails sent to the wrong individuals.</a:t>
            </a:r>
          </a:p>
          <a:p>
            <a:pPr algn="just"/>
            <a:r>
              <a:rPr lang="en-US" dirty="0" smtClean="0"/>
              <a:t>encryption </a:t>
            </a:r>
            <a:r>
              <a:rPr lang="en-US" dirty="0"/>
              <a:t>algorithms</a:t>
            </a:r>
            <a:r>
              <a:rPr lang="pt-BR" dirty="0" smtClean="0"/>
              <a:t>.</a:t>
            </a:r>
            <a:endParaRPr lang="pt-BR" b="1" dirty="0" smtClean="0"/>
          </a:p>
          <a:p>
            <a:endParaRPr lang="pt-BR" dirty="0" smtClean="0"/>
          </a:p>
          <a:p>
            <a:endParaRPr lang="pt-BR" dirty="0"/>
          </a:p>
        </p:txBody>
      </p:sp>
      <p:sp>
        <p:nvSpPr>
          <p:cNvPr id="6" name="Marcador de fecha 3"/>
          <p:cNvSpPr>
            <a:spLocks noGrp="1"/>
          </p:cNvSpPr>
          <p:nvPr>
            <p:ph type="dt" sz="half" idx="2"/>
          </p:nvPr>
        </p:nvSpPr>
        <p:spPr>
          <a:xfrm>
            <a:off x="304800" y="6629400"/>
            <a:ext cx="1674813" cy="228600"/>
          </a:xfrm>
        </p:spPr>
        <p:txBody>
          <a:bodyPr/>
          <a:lstStyle/>
          <a:p>
            <a:pPr>
              <a:defRPr/>
            </a:pPr>
            <a:r>
              <a:rPr lang="en-US" dirty="0" smtClean="0"/>
              <a:t>November </a:t>
            </a:r>
            <a:r>
              <a:rPr lang="en-US" dirty="0" smtClean="0"/>
              <a:t>2018</a:t>
            </a:r>
            <a:endParaRPr lang="pt-BR" dirty="0"/>
          </a:p>
        </p:txBody>
      </p:sp>
      <p:sp>
        <p:nvSpPr>
          <p:cNvPr id="7" name="Marcador de pie de página 4"/>
          <p:cNvSpPr>
            <a:spLocks noGrp="1"/>
          </p:cNvSpPr>
          <p:nvPr>
            <p:ph type="ftr" sz="quarter" idx="3"/>
          </p:nvPr>
        </p:nvSpPr>
        <p:spPr>
          <a:xfrm>
            <a:off x="1676400" y="6616700"/>
            <a:ext cx="5867400" cy="228600"/>
          </a:xfrm>
        </p:spPr>
        <p:txBody>
          <a:bodyPr/>
          <a:lstStyle/>
          <a:p>
            <a:pPr>
              <a:defRPr/>
            </a:pPr>
            <a:r>
              <a:rPr lang="en-US" dirty="0" err="1" smtClean="0"/>
              <a:t>hvillamizar</a:t>
            </a:r>
            <a:r>
              <a:rPr lang="en-US" dirty="0" smtClean="0"/>
              <a:t>© PUC-Rio</a:t>
            </a:r>
            <a:endParaRPr lang="en-US" dirty="0"/>
          </a:p>
        </p:txBody>
      </p:sp>
    </p:spTree>
    <p:extLst>
      <p:ext uri="{BB962C8B-B14F-4D97-AF65-F5344CB8AC3E}">
        <p14:creationId xmlns:p14="http://schemas.microsoft.com/office/powerpoint/2010/main" val="20616181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pPr marL="0" indent="0">
              <a:buNone/>
            </a:pPr>
            <a:r>
              <a:rPr lang="pt-BR" b="1" dirty="0" err="1" smtClean="0"/>
              <a:t>Integrity</a:t>
            </a:r>
            <a:endParaRPr lang="pt-BR" b="1" dirty="0" smtClean="0"/>
          </a:p>
          <a:p>
            <a:pPr marL="0" indent="0">
              <a:buNone/>
            </a:pPr>
            <a:endParaRPr lang="pt-BR" b="1" dirty="0" smtClean="0"/>
          </a:p>
          <a:p>
            <a:pPr marL="0" indent="0" algn="just">
              <a:buNone/>
            </a:pPr>
            <a:r>
              <a:rPr lang="en-US" dirty="0"/>
              <a:t>Data integrity means maintaining and ensuring the accuracy and integrity of the data. This means that the data </a:t>
            </a:r>
            <a:r>
              <a:rPr lang="en-US" b="1" dirty="0">
                <a:solidFill>
                  <a:srgbClr val="00CC00"/>
                </a:solidFill>
              </a:rPr>
              <a:t>can not be modified</a:t>
            </a:r>
            <a:r>
              <a:rPr lang="en-US" dirty="0"/>
              <a:t> in an unauthorized or undetected way</a:t>
            </a:r>
            <a:r>
              <a:rPr lang="pt-BR" dirty="0" smtClean="0"/>
              <a:t>. </a:t>
            </a:r>
          </a:p>
          <a:p>
            <a:pPr marL="0" indent="0">
              <a:buNone/>
            </a:pPr>
            <a:endParaRPr lang="pt-BR" dirty="0" smtClean="0"/>
          </a:p>
          <a:p>
            <a:pPr marL="0" indent="0">
              <a:buNone/>
            </a:pPr>
            <a:r>
              <a:rPr lang="pt-BR" dirty="0" smtClean="0"/>
              <a:t>Security-</a:t>
            </a:r>
            <a:r>
              <a:rPr lang="pt-BR" dirty="0" err="1" smtClean="0"/>
              <a:t>related</a:t>
            </a:r>
            <a:r>
              <a:rPr lang="pt-BR" dirty="0" smtClean="0"/>
              <a:t> </a:t>
            </a:r>
            <a:r>
              <a:rPr lang="pt-BR" dirty="0" err="1"/>
              <a:t>activities</a:t>
            </a:r>
            <a:r>
              <a:rPr lang="pt-BR" dirty="0"/>
              <a:t> </a:t>
            </a:r>
            <a:r>
              <a:rPr lang="pt-BR" dirty="0" smtClean="0"/>
              <a:t>include:</a:t>
            </a:r>
          </a:p>
          <a:p>
            <a:pPr marL="0" indent="0">
              <a:buNone/>
            </a:pPr>
            <a:endParaRPr lang="pt-BR" dirty="0" smtClean="0"/>
          </a:p>
          <a:p>
            <a:r>
              <a:rPr lang="pt-BR" dirty="0" smtClean="0"/>
              <a:t>Input </a:t>
            </a:r>
            <a:r>
              <a:rPr lang="pt-BR" dirty="0" err="1" smtClean="0"/>
              <a:t>validation</a:t>
            </a:r>
            <a:r>
              <a:rPr lang="pt-BR" dirty="0" smtClean="0"/>
              <a:t> (for exemple, query </a:t>
            </a:r>
            <a:r>
              <a:rPr lang="pt-BR" dirty="0" err="1" smtClean="0"/>
              <a:t>parameters</a:t>
            </a:r>
            <a:r>
              <a:rPr lang="pt-BR" dirty="0" smtClean="0"/>
              <a:t>, STRING </a:t>
            </a:r>
            <a:r>
              <a:rPr lang="pt-BR" dirty="0" err="1" smtClean="0"/>
              <a:t>variables</a:t>
            </a:r>
            <a:r>
              <a:rPr lang="pt-BR" dirty="0" smtClean="0"/>
              <a:t>).</a:t>
            </a:r>
          </a:p>
          <a:p>
            <a:r>
              <a:rPr lang="pt-BR" dirty="0" smtClean="0"/>
              <a:t>Data </a:t>
            </a:r>
            <a:r>
              <a:rPr lang="pt-BR" dirty="0" err="1" smtClean="0"/>
              <a:t>audit</a:t>
            </a:r>
            <a:r>
              <a:rPr lang="pt-BR" dirty="0" smtClean="0"/>
              <a:t>.</a:t>
            </a:r>
          </a:p>
          <a:p>
            <a:endParaRPr lang="pt-BR" dirty="0"/>
          </a:p>
        </p:txBody>
      </p:sp>
      <p:sp>
        <p:nvSpPr>
          <p:cNvPr id="7" name="Título 1"/>
          <p:cNvSpPr>
            <a:spLocks noGrp="1"/>
          </p:cNvSpPr>
          <p:nvPr>
            <p:ph type="title"/>
          </p:nvPr>
        </p:nvSpPr>
        <p:spPr>
          <a:xfrm>
            <a:off x="381000" y="107950"/>
            <a:ext cx="7848600" cy="563563"/>
          </a:xfrm>
        </p:spPr>
        <p:txBody>
          <a:bodyPr/>
          <a:lstStyle/>
          <a:p>
            <a:r>
              <a:rPr lang="pt-BR" dirty="0" smtClean="0"/>
              <a:t>Security </a:t>
            </a:r>
            <a:r>
              <a:rPr lang="pt-BR" dirty="0" err="1" smtClean="0"/>
              <a:t>Properties</a:t>
            </a:r>
            <a:endParaRPr lang="pt-BR" dirty="0"/>
          </a:p>
        </p:txBody>
      </p:sp>
      <p:sp>
        <p:nvSpPr>
          <p:cNvPr id="6" name="Marcador de fecha 3"/>
          <p:cNvSpPr>
            <a:spLocks noGrp="1"/>
          </p:cNvSpPr>
          <p:nvPr>
            <p:ph type="dt" sz="half" idx="2"/>
          </p:nvPr>
        </p:nvSpPr>
        <p:spPr>
          <a:xfrm>
            <a:off x="304800" y="6629400"/>
            <a:ext cx="1674813" cy="228600"/>
          </a:xfrm>
        </p:spPr>
        <p:txBody>
          <a:bodyPr/>
          <a:lstStyle/>
          <a:p>
            <a:pPr>
              <a:defRPr/>
            </a:pPr>
            <a:r>
              <a:rPr lang="en-US" dirty="0" smtClean="0"/>
              <a:t>November </a:t>
            </a:r>
            <a:r>
              <a:rPr lang="en-US" dirty="0" smtClean="0"/>
              <a:t>2018</a:t>
            </a:r>
            <a:endParaRPr lang="pt-BR" dirty="0"/>
          </a:p>
        </p:txBody>
      </p:sp>
      <p:sp>
        <p:nvSpPr>
          <p:cNvPr id="8" name="Marcador de pie de página 4"/>
          <p:cNvSpPr>
            <a:spLocks noGrp="1"/>
          </p:cNvSpPr>
          <p:nvPr>
            <p:ph type="ftr" sz="quarter" idx="3"/>
          </p:nvPr>
        </p:nvSpPr>
        <p:spPr>
          <a:xfrm>
            <a:off x="1676400" y="6616700"/>
            <a:ext cx="5867400" cy="228600"/>
          </a:xfrm>
        </p:spPr>
        <p:txBody>
          <a:bodyPr/>
          <a:lstStyle/>
          <a:p>
            <a:pPr>
              <a:defRPr/>
            </a:pPr>
            <a:r>
              <a:rPr lang="en-US" dirty="0" err="1" smtClean="0"/>
              <a:t>hvillamizar</a:t>
            </a:r>
            <a:r>
              <a:rPr lang="en-US" dirty="0" smtClean="0"/>
              <a:t>© PUC-Rio</a:t>
            </a:r>
            <a:endParaRPr lang="en-US" dirty="0"/>
          </a:p>
        </p:txBody>
      </p:sp>
    </p:spTree>
    <p:extLst>
      <p:ext uri="{BB962C8B-B14F-4D97-AF65-F5344CB8AC3E}">
        <p14:creationId xmlns:p14="http://schemas.microsoft.com/office/powerpoint/2010/main" val="16950713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pPr marL="0" indent="0">
              <a:buNone/>
            </a:pPr>
            <a:r>
              <a:rPr lang="pt-BR" b="1" dirty="0" err="1" smtClean="0"/>
              <a:t>Availability</a:t>
            </a:r>
            <a:endParaRPr lang="pt-BR" b="1" dirty="0"/>
          </a:p>
          <a:p>
            <a:pPr marL="0" indent="0">
              <a:buNone/>
            </a:pPr>
            <a:endParaRPr lang="pt-BR" dirty="0" smtClean="0"/>
          </a:p>
          <a:p>
            <a:pPr marL="0" indent="0" algn="just">
              <a:buNone/>
            </a:pPr>
            <a:r>
              <a:rPr lang="en-US" dirty="0"/>
              <a:t>Information should be </a:t>
            </a:r>
            <a:r>
              <a:rPr lang="en-US" b="1" dirty="0">
                <a:solidFill>
                  <a:srgbClr val="00CC00"/>
                </a:solidFill>
              </a:rPr>
              <a:t>available when needed</a:t>
            </a:r>
            <a:r>
              <a:rPr lang="en-US" dirty="0"/>
              <a:t>. This means that the systems used to store and process the information, the security controls used to protect them, and the communication channels used to access them should be working properly</a:t>
            </a:r>
            <a:r>
              <a:rPr lang="pt-BR" dirty="0" smtClean="0"/>
              <a:t>.</a:t>
            </a:r>
          </a:p>
          <a:p>
            <a:pPr marL="0" indent="0" algn="just">
              <a:buNone/>
            </a:pPr>
            <a:endParaRPr lang="pt-BR" dirty="0" smtClean="0"/>
          </a:p>
          <a:p>
            <a:pPr marL="0" indent="0" algn="just">
              <a:buNone/>
            </a:pPr>
            <a:r>
              <a:rPr lang="pt-BR" dirty="0" err="1"/>
              <a:t>Ensuring</a:t>
            </a:r>
            <a:r>
              <a:rPr lang="pt-BR" dirty="0"/>
              <a:t> </a:t>
            </a:r>
            <a:r>
              <a:rPr lang="pt-BR" dirty="0" err="1"/>
              <a:t>availability</a:t>
            </a:r>
            <a:r>
              <a:rPr lang="pt-BR" dirty="0"/>
              <a:t> </a:t>
            </a:r>
            <a:r>
              <a:rPr lang="pt-BR" dirty="0" err="1"/>
              <a:t>also</a:t>
            </a:r>
            <a:r>
              <a:rPr lang="pt-BR" dirty="0"/>
              <a:t> </a:t>
            </a:r>
            <a:r>
              <a:rPr lang="pt-BR" dirty="0" err="1" smtClean="0"/>
              <a:t>involves</a:t>
            </a:r>
            <a:r>
              <a:rPr lang="pt-BR" dirty="0" smtClean="0"/>
              <a:t>:</a:t>
            </a:r>
          </a:p>
          <a:p>
            <a:pPr algn="just"/>
            <a:r>
              <a:rPr lang="en-US" dirty="0"/>
              <a:t>prevent denial of service attacks.</a:t>
            </a:r>
          </a:p>
          <a:p>
            <a:pPr algn="just"/>
            <a:r>
              <a:rPr lang="en-US" dirty="0"/>
              <a:t>topics such as proxy settings, external web access, the ability to access shared drives, and the ability to send </a:t>
            </a:r>
            <a:r>
              <a:rPr lang="en-US" dirty="0" smtClean="0"/>
              <a:t>e-mails</a:t>
            </a:r>
            <a:r>
              <a:rPr lang="pt-BR" dirty="0" smtClean="0"/>
              <a:t>.</a:t>
            </a:r>
          </a:p>
        </p:txBody>
      </p:sp>
      <p:sp>
        <p:nvSpPr>
          <p:cNvPr id="7" name="Título 1"/>
          <p:cNvSpPr>
            <a:spLocks noGrp="1"/>
          </p:cNvSpPr>
          <p:nvPr>
            <p:ph type="title"/>
          </p:nvPr>
        </p:nvSpPr>
        <p:spPr>
          <a:xfrm>
            <a:off x="381000" y="107950"/>
            <a:ext cx="7848600" cy="563563"/>
          </a:xfrm>
        </p:spPr>
        <p:txBody>
          <a:bodyPr/>
          <a:lstStyle/>
          <a:p>
            <a:r>
              <a:rPr lang="pt-BR" dirty="0" smtClean="0"/>
              <a:t>Security </a:t>
            </a:r>
            <a:r>
              <a:rPr lang="pt-BR" dirty="0" err="1" smtClean="0"/>
              <a:t>Properties</a:t>
            </a:r>
            <a:endParaRPr lang="pt-BR" dirty="0"/>
          </a:p>
        </p:txBody>
      </p:sp>
      <p:sp>
        <p:nvSpPr>
          <p:cNvPr id="6" name="Marcador de fecha 3"/>
          <p:cNvSpPr>
            <a:spLocks noGrp="1"/>
          </p:cNvSpPr>
          <p:nvPr>
            <p:ph type="dt" sz="half" idx="2"/>
          </p:nvPr>
        </p:nvSpPr>
        <p:spPr>
          <a:xfrm>
            <a:off x="304800" y="6629400"/>
            <a:ext cx="1674813" cy="228600"/>
          </a:xfrm>
        </p:spPr>
        <p:txBody>
          <a:bodyPr/>
          <a:lstStyle/>
          <a:p>
            <a:pPr>
              <a:defRPr/>
            </a:pPr>
            <a:r>
              <a:rPr lang="en-US" dirty="0" smtClean="0"/>
              <a:t>November </a:t>
            </a:r>
            <a:r>
              <a:rPr lang="en-US" dirty="0" smtClean="0"/>
              <a:t>2018</a:t>
            </a:r>
            <a:endParaRPr lang="pt-BR" dirty="0"/>
          </a:p>
        </p:txBody>
      </p:sp>
      <p:sp>
        <p:nvSpPr>
          <p:cNvPr id="8" name="Marcador de pie de página 4"/>
          <p:cNvSpPr>
            <a:spLocks noGrp="1"/>
          </p:cNvSpPr>
          <p:nvPr>
            <p:ph type="ftr" sz="quarter" idx="3"/>
          </p:nvPr>
        </p:nvSpPr>
        <p:spPr>
          <a:xfrm>
            <a:off x="1676400" y="6616700"/>
            <a:ext cx="5867400" cy="228600"/>
          </a:xfrm>
        </p:spPr>
        <p:txBody>
          <a:bodyPr/>
          <a:lstStyle/>
          <a:p>
            <a:pPr>
              <a:defRPr/>
            </a:pPr>
            <a:r>
              <a:rPr lang="en-US" dirty="0" err="1" smtClean="0"/>
              <a:t>hvillamizar</a:t>
            </a:r>
            <a:r>
              <a:rPr lang="en-US" dirty="0" smtClean="0"/>
              <a:t>© PUC-Rio</a:t>
            </a:r>
            <a:endParaRPr lang="en-US" dirty="0"/>
          </a:p>
        </p:txBody>
      </p:sp>
    </p:spTree>
    <p:extLst>
      <p:ext uri="{BB962C8B-B14F-4D97-AF65-F5344CB8AC3E}">
        <p14:creationId xmlns:p14="http://schemas.microsoft.com/office/powerpoint/2010/main" val="18774752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What</a:t>
            </a:r>
            <a:r>
              <a:rPr lang="pt-BR" dirty="0" smtClean="0"/>
              <a:t> </a:t>
            </a:r>
            <a:r>
              <a:rPr lang="pt-BR" dirty="0" err="1" smtClean="0"/>
              <a:t>is</a:t>
            </a:r>
            <a:r>
              <a:rPr lang="pt-BR" dirty="0" smtClean="0"/>
              <a:t> a </a:t>
            </a:r>
            <a:r>
              <a:rPr lang="pt-BR" dirty="0" err="1" smtClean="0"/>
              <a:t>defect</a:t>
            </a:r>
            <a:r>
              <a:rPr lang="pt-BR" dirty="0" smtClean="0"/>
              <a:t> in software </a:t>
            </a:r>
            <a:r>
              <a:rPr lang="pt-BR" dirty="0" err="1" smtClean="0"/>
              <a:t>engineering</a:t>
            </a:r>
            <a:r>
              <a:rPr lang="pt-BR" dirty="0" smtClean="0"/>
              <a:t>?</a:t>
            </a:r>
            <a:endParaRPr lang="en-US" dirty="0"/>
          </a:p>
        </p:txBody>
      </p:sp>
      <p:sp>
        <p:nvSpPr>
          <p:cNvPr id="3" name="Marcador de contenido 2"/>
          <p:cNvSpPr>
            <a:spLocks noGrp="1"/>
          </p:cNvSpPr>
          <p:nvPr>
            <p:ph idx="1"/>
          </p:nvPr>
        </p:nvSpPr>
        <p:spPr/>
        <p:txBody>
          <a:bodyPr/>
          <a:lstStyle/>
          <a:p>
            <a:pPr marL="0" indent="0" algn="just">
              <a:buNone/>
            </a:pPr>
            <a:r>
              <a:rPr lang="en-US" dirty="0"/>
              <a:t>A </a:t>
            </a:r>
            <a:r>
              <a:rPr lang="en-US" b="1" dirty="0">
                <a:solidFill>
                  <a:srgbClr val="00CC00"/>
                </a:solidFill>
              </a:rPr>
              <a:t>defect</a:t>
            </a:r>
            <a:r>
              <a:rPr lang="en-US" dirty="0"/>
              <a:t> is a problem that occurs in an artifact and can lead to failure [1]. It extends to include all software development artifacts (code, documentation, requirements, etc</a:t>
            </a:r>
            <a:r>
              <a:rPr lang="en-US" dirty="0" smtClean="0"/>
              <a:t>.)</a:t>
            </a:r>
          </a:p>
          <a:p>
            <a:pPr marL="0" indent="0" algn="just">
              <a:buNone/>
            </a:pPr>
            <a:endParaRPr lang="pt-BR" dirty="0"/>
          </a:p>
          <a:p>
            <a:pPr marL="0" indent="0" algn="just">
              <a:buNone/>
            </a:pPr>
            <a:r>
              <a:rPr lang="pt-BR" dirty="0" smtClean="0"/>
              <a:t>In </a:t>
            </a:r>
            <a:r>
              <a:rPr lang="pt-BR" dirty="0" err="1" smtClean="0"/>
              <a:t>this</a:t>
            </a:r>
            <a:r>
              <a:rPr lang="pt-BR" dirty="0" smtClean="0"/>
              <a:t> case:</a:t>
            </a:r>
          </a:p>
          <a:p>
            <a:pPr marL="0" indent="0" algn="just">
              <a:buNone/>
            </a:pPr>
            <a:endParaRPr lang="pt-BR" dirty="0"/>
          </a:p>
          <a:p>
            <a:pPr marL="0" indent="0" algn="just">
              <a:buNone/>
            </a:pPr>
            <a:r>
              <a:rPr lang="pt-BR" sz="1800" dirty="0" err="1" smtClean="0"/>
              <a:t>If</a:t>
            </a:r>
            <a:r>
              <a:rPr lang="pt-BR" sz="1800" dirty="0"/>
              <a:t> </a:t>
            </a:r>
            <a:r>
              <a:rPr lang="pt-BR" sz="1800" dirty="0" smtClean="0"/>
              <a:t>(</a:t>
            </a:r>
            <a:r>
              <a:rPr lang="pt-BR" sz="1800" dirty="0" err="1" smtClean="0"/>
              <a:t>security</a:t>
            </a:r>
            <a:r>
              <a:rPr lang="pt-BR" sz="1800" dirty="0" smtClean="0"/>
              <a:t> </a:t>
            </a:r>
            <a:r>
              <a:rPr lang="pt-BR" sz="1800" dirty="0" err="1" smtClean="0"/>
              <a:t>defect</a:t>
            </a:r>
            <a:r>
              <a:rPr lang="pt-BR" sz="1800" dirty="0" smtClean="0"/>
              <a:t>= </a:t>
            </a:r>
            <a:r>
              <a:rPr lang="pt-BR" sz="1800" dirty="0" err="1" smtClean="0"/>
              <a:t>true</a:t>
            </a:r>
            <a:r>
              <a:rPr lang="pt-BR" sz="1800" dirty="0" smtClean="0"/>
              <a:t>)</a:t>
            </a:r>
          </a:p>
          <a:p>
            <a:pPr marL="0" indent="0" algn="just">
              <a:buNone/>
            </a:pPr>
            <a:r>
              <a:rPr lang="pt-BR" sz="1800" dirty="0" smtClean="0"/>
              <a:t>{</a:t>
            </a:r>
          </a:p>
          <a:p>
            <a:pPr marL="0" indent="0" algn="just">
              <a:buNone/>
            </a:pPr>
            <a:r>
              <a:rPr lang="pt-BR" sz="1800" dirty="0" smtClean="0"/>
              <a:t>	</a:t>
            </a:r>
            <a:r>
              <a:rPr lang="en-US" sz="1800" dirty="0"/>
              <a:t> Security Vulnerability can be exploited</a:t>
            </a:r>
            <a:r>
              <a:rPr lang="pt-BR" sz="1800" dirty="0" smtClean="0"/>
              <a:t>.</a:t>
            </a:r>
          </a:p>
          <a:p>
            <a:pPr marL="0" indent="0" algn="just">
              <a:buNone/>
            </a:pPr>
            <a:r>
              <a:rPr lang="pt-BR" sz="1800" dirty="0" smtClean="0"/>
              <a:t>}</a:t>
            </a:r>
            <a:endParaRPr lang="pt-BR" sz="1400" b="1" dirty="0" smtClean="0"/>
          </a:p>
          <a:p>
            <a:pPr marL="0" indent="0" algn="just">
              <a:buNone/>
            </a:pPr>
            <a:endParaRPr lang="pt-BR" sz="1400" b="1" dirty="0" smtClean="0"/>
          </a:p>
          <a:p>
            <a:pPr marL="0" indent="0" algn="just">
              <a:buNone/>
            </a:pPr>
            <a:r>
              <a:rPr lang="pt-BR" sz="1400" b="1" dirty="0" smtClean="0"/>
              <a:t>[1] </a:t>
            </a:r>
            <a:r>
              <a:rPr lang="en-US" sz="1400" b="1" dirty="0" smtClean="0"/>
              <a:t>IEEE</a:t>
            </a:r>
            <a:r>
              <a:rPr lang="en-US" sz="1400" b="1" dirty="0"/>
              <a:t>, "IEEE Standard Glossary of Software Engineering Terminology</a:t>
            </a:r>
            <a:r>
              <a:rPr lang="en-US" sz="1400" b="1" dirty="0" smtClean="0"/>
              <a:t>,“ ed</a:t>
            </a:r>
            <a:r>
              <a:rPr lang="en-US" sz="1400" b="1" dirty="0"/>
              <a:t>: IEEE Press, 1990.</a:t>
            </a:r>
            <a:endParaRPr lang="pt-BR" sz="1400" b="1" dirty="0" smtClean="0"/>
          </a:p>
          <a:p>
            <a:pPr marL="0" indent="0" algn="just">
              <a:buNone/>
            </a:pPr>
            <a:endParaRPr lang="pt-BR" dirty="0"/>
          </a:p>
          <a:p>
            <a:pPr marL="0" indent="0" algn="just">
              <a:buNone/>
            </a:pPr>
            <a:endParaRPr lang="en-US" dirty="0"/>
          </a:p>
        </p:txBody>
      </p:sp>
      <p:sp>
        <p:nvSpPr>
          <p:cNvPr id="6" name="Marcador de fecha 3"/>
          <p:cNvSpPr>
            <a:spLocks noGrp="1"/>
          </p:cNvSpPr>
          <p:nvPr>
            <p:ph type="dt" sz="half" idx="2"/>
          </p:nvPr>
        </p:nvSpPr>
        <p:spPr>
          <a:xfrm>
            <a:off x="304800" y="6629400"/>
            <a:ext cx="1674813" cy="228600"/>
          </a:xfrm>
        </p:spPr>
        <p:txBody>
          <a:bodyPr/>
          <a:lstStyle/>
          <a:p>
            <a:pPr>
              <a:defRPr/>
            </a:pPr>
            <a:r>
              <a:rPr lang="en-US" dirty="0" smtClean="0"/>
              <a:t>November </a:t>
            </a:r>
            <a:r>
              <a:rPr lang="en-US" dirty="0" smtClean="0"/>
              <a:t>2018</a:t>
            </a:r>
            <a:endParaRPr lang="pt-BR" dirty="0"/>
          </a:p>
        </p:txBody>
      </p:sp>
      <p:sp>
        <p:nvSpPr>
          <p:cNvPr id="7" name="Marcador de pie de página 4"/>
          <p:cNvSpPr>
            <a:spLocks noGrp="1"/>
          </p:cNvSpPr>
          <p:nvPr>
            <p:ph type="ftr" sz="quarter" idx="3"/>
          </p:nvPr>
        </p:nvSpPr>
        <p:spPr>
          <a:xfrm>
            <a:off x="1676400" y="6616700"/>
            <a:ext cx="5867400" cy="228600"/>
          </a:xfrm>
        </p:spPr>
        <p:txBody>
          <a:bodyPr/>
          <a:lstStyle/>
          <a:p>
            <a:pPr>
              <a:defRPr/>
            </a:pPr>
            <a:r>
              <a:rPr lang="en-US" dirty="0" err="1" smtClean="0"/>
              <a:t>hvillamizar</a:t>
            </a:r>
            <a:r>
              <a:rPr lang="en-US" dirty="0" smtClean="0"/>
              <a:t>© PUC-Rio</a:t>
            </a:r>
            <a:endParaRPr lang="en-US" dirty="0"/>
          </a:p>
        </p:txBody>
      </p:sp>
    </p:spTree>
    <p:extLst>
      <p:ext uri="{BB962C8B-B14F-4D97-AF65-F5344CB8AC3E}">
        <p14:creationId xmlns:p14="http://schemas.microsoft.com/office/powerpoint/2010/main" val="1650085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Defect</a:t>
            </a:r>
            <a:r>
              <a:rPr lang="pt-BR" dirty="0" smtClean="0"/>
              <a:t> </a:t>
            </a:r>
            <a:r>
              <a:rPr lang="pt-BR" dirty="0" err="1" smtClean="0"/>
              <a:t>Types</a:t>
            </a:r>
            <a:endParaRPr lang="pt-BR" dirty="0"/>
          </a:p>
        </p:txBody>
      </p:sp>
      <p:sp>
        <p:nvSpPr>
          <p:cNvPr id="3" name="Marcador de contenido 2"/>
          <p:cNvSpPr>
            <a:spLocks noGrp="1"/>
          </p:cNvSpPr>
          <p:nvPr>
            <p:ph idx="1"/>
          </p:nvPr>
        </p:nvSpPr>
        <p:spPr/>
        <p:txBody>
          <a:bodyPr/>
          <a:lstStyle/>
          <a:p>
            <a:pPr marL="0" indent="0">
              <a:buNone/>
            </a:pPr>
            <a:r>
              <a:rPr lang="pt-BR" b="1" dirty="0" err="1" smtClean="0"/>
              <a:t>Omission</a:t>
            </a:r>
            <a:endParaRPr lang="pt-BR" b="1" dirty="0" smtClean="0"/>
          </a:p>
          <a:p>
            <a:pPr marL="0" indent="0">
              <a:buNone/>
            </a:pPr>
            <a:endParaRPr lang="pt-BR" b="1" dirty="0" smtClean="0"/>
          </a:p>
          <a:p>
            <a:pPr marL="0" indent="0" algn="just">
              <a:buNone/>
            </a:pPr>
            <a:r>
              <a:rPr lang="en-US" dirty="0"/>
              <a:t>The requirement </a:t>
            </a:r>
            <a:r>
              <a:rPr lang="en-US" b="1" dirty="0">
                <a:solidFill>
                  <a:srgbClr val="00CC00"/>
                </a:solidFill>
              </a:rPr>
              <a:t>is not present </a:t>
            </a:r>
            <a:r>
              <a:rPr lang="en-US" dirty="0"/>
              <a:t>in the requirements document. The </a:t>
            </a:r>
            <a:r>
              <a:rPr lang="en-US" dirty="0" smtClean="0"/>
              <a:t>relevant information </a:t>
            </a:r>
            <a:r>
              <a:rPr lang="en-US" dirty="0"/>
              <a:t>to the requirement is missing, so the requirement is incomplete.</a:t>
            </a:r>
          </a:p>
          <a:p>
            <a:pPr marL="0" indent="0" algn="just">
              <a:buNone/>
            </a:pPr>
            <a:endParaRPr lang="en-US" dirty="0"/>
          </a:p>
          <a:p>
            <a:pPr marL="0" indent="0" algn="just">
              <a:buNone/>
            </a:pPr>
            <a:r>
              <a:rPr lang="en-US" dirty="0"/>
              <a:t>Example:</a:t>
            </a:r>
          </a:p>
          <a:p>
            <a:pPr marL="0" indent="0" algn="just">
              <a:buNone/>
            </a:pPr>
            <a:endParaRPr lang="en-US" dirty="0"/>
          </a:p>
          <a:p>
            <a:pPr marL="0" indent="0" algn="just">
              <a:buNone/>
            </a:pPr>
            <a:r>
              <a:rPr lang="en-US" dirty="0"/>
              <a:t>Security requirements do not </a:t>
            </a:r>
            <a:r>
              <a:rPr lang="en-US" dirty="0" smtClean="0"/>
              <a:t>specify the </a:t>
            </a:r>
            <a:r>
              <a:rPr lang="en-US" dirty="0"/>
              <a:t>roles and </a:t>
            </a:r>
            <a:r>
              <a:rPr lang="en-US" dirty="0" smtClean="0"/>
              <a:t>privileges what </a:t>
            </a:r>
            <a:r>
              <a:rPr lang="en-US" dirty="0"/>
              <a:t>should be set for users</a:t>
            </a:r>
            <a:r>
              <a:rPr lang="pt-BR" dirty="0" smtClean="0"/>
              <a:t>.</a:t>
            </a:r>
            <a:endParaRPr lang="pt-BR" dirty="0"/>
          </a:p>
        </p:txBody>
      </p:sp>
      <p:sp>
        <p:nvSpPr>
          <p:cNvPr id="6" name="Marcador de fecha 3"/>
          <p:cNvSpPr>
            <a:spLocks noGrp="1"/>
          </p:cNvSpPr>
          <p:nvPr>
            <p:ph type="dt" sz="half" idx="2"/>
          </p:nvPr>
        </p:nvSpPr>
        <p:spPr>
          <a:xfrm>
            <a:off x="304800" y="6629400"/>
            <a:ext cx="1674813" cy="228600"/>
          </a:xfrm>
        </p:spPr>
        <p:txBody>
          <a:bodyPr/>
          <a:lstStyle/>
          <a:p>
            <a:pPr>
              <a:defRPr/>
            </a:pPr>
            <a:r>
              <a:rPr lang="en-US" dirty="0" smtClean="0"/>
              <a:t>November </a:t>
            </a:r>
            <a:r>
              <a:rPr lang="en-US" dirty="0" smtClean="0"/>
              <a:t>2018</a:t>
            </a:r>
            <a:endParaRPr lang="pt-BR" dirty="0"/>
          </a:p>
        </p:txBody>
      </p:sp>
      <p:sp>
        <p:nvSpPr>
          <p:cNvPr id="7" name="Marcador de pie de página 4"/>
          <p:cNvSpPr>
            <a:spLocks noGrp="1"/>
          </p:cNvSpPr>
          <p:nvPr>
            <p:ph type="ftr" sz="quarter" idx="3"/>
          </p:nvPr>
        </p:nvSpPr>
        <p:spPr>
          <a:xfrm>
            <a:off x="1676400" y="6616700"/>
            <a:ext cx="5867400" cy="228600"/>
          </a:xfrm>
        </p:spPr>
        <p:txBody>
          <a:bodyPr/>
          <a:lstStyle/>
          <a:p>
            <a:pPr>
              <a:defRPr/>
            </a:pPr>
            <a:r>
              <a:rPr lang="en-US" dirty="0" err="1" smtClean="0"/>
              <a:t>hvillamizar</a:t>
            </a:r>
            <a:r>
              <a:rPr lang="en-US" dirty="0" smtClean="0"/>
              <a:t>© PUC-Rio</a:t>
            </a:r>
            <a:endParaRPr lang="en-US" dirty="0"/>
          </a:p>
        </p:txBody>
      </p:sp>
    </p:spTree>
    <p:extLst>
      <p:ext uri="{BB962C8B-B14F-4D97-AF65-F5344CB8AC3E}">
        <p14:creationId xmlns:p14="http://schemas.microsoft.com/office/powerpoint/2010/main" val="26647718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Defect</a:t>
            </a:r>
            <a:r>
              <a:rPr lang="pt-BR" dirty="0" smtClean="0"/>
              <a:t> </a:t>
            </a:r>
            <a:r>
              <a:rPr lang="pt-BR" dirty="0" err="1" smtClean="0"/>
              <a:t>Types</a:t>
            </a:r>
            <a:endParaRPr lang="pt-BR" dirty="0"/>
          </a:p>
        </p:txBody>
      </p:sp>
      <p:sp>
        <p:nvSpPr>
          <p:cNvPr id="3" name="Marcador de contenido 2"/>
          <p:cNvSpPr>
            <a:spLocks noGrp="1"/>
          </p:cNvSpPr>
          <p:nvPr>
            <p:ph idx="1"/>
          </p:nvPr>
        </p:nvSpPr>
        <p:spPr/>
        <p:txBody>
          <a:bodyPr/>
          <a:lstStyle/>
          <a:p>
            <a:pPr marL="0" indent="0" algn="just">
              <a:buNone/>
            </a:pPr>
            <a:r>
              <a:rPr lang="en-US" dirty="0"/>
              <a:t>The requirement contains information or vocabulary that may have </a:t>
            </a:r>
            <a:r>
              <a:rPr lang="en-US" b="1" dirty="0">
                <a:solidFill>
                  <a:srgbClr val="00CC00"/>
                </a:solidFill>
              </a:rPr>
              <a:t>more than one interpretation</a:t>
            </a:r>
            <a:r>
              <a:rPr lang="en-US" dirty="0"/>
              <a:t>. The meaning of </a:t>
            </a:r>
            <a:r>
              <a:rPr lang="en-US" dirty="0" smtClean="0"/>
              <a:t>a statement </a:t>
            </a:r>
            <a:r>
              <a:rPr lang="en-US" dirty="0"/>
              <a:t>is not clear.</a:t>
            </a:r>
          </a:p>
          <a:p>
            <a:pPr marL="0" indent="0" algn="just">
              <a:buNone/>
            </a:pPr>
            <a:endParaRPr lang="en-US" dirty="0"/>
          </a:p>
          <a:p>
            <a:pPr marL="0" indent="0" algn="just">
              <a:buNone/>
            </a:pPr>
            <a:r>
              <a:rPr lang="en-US" dirty="0"/>
              <a:t>Example:</a:t>
            </a:r>
          </a:p>
          <a:p>
            <a:pPr marL="0" indent="0" algn="just">
              <a:buNone/>
            </a:pPr>
            <a:endParaRPr lang="en-US" dirty="0"/>
          </a:p>
          <a:p>
            <a:pPr marL="0" indent="0" algn="just">
              <a:buNone/>
            </a:pPr>
            <a:r>
              <a:rPr lang="en-US" dirty="0"/>
              <a:t>The requirement "</a:t>
            </a:r>
            <a:r>
              <a:rPr lang="en-US" i="1" u="sng" dirty="0"/>
              <a:t>The system must use encryption to </a:t>
            </a:r>
            <a:r>
              <a:rPr lang="en-US" i="1" u="sng" dirty="0" smtClean="0"/>
              <a:t>transport the banking </a:t>
            </a:r>
            <a:r>
              <a:rPr lang="en-US" i="1" u="sng" dirty="0"/>
              <a:t>data" is ambiguous</a:t>
            </a:r>
            <a:r>
              <a:rPr lang="en-US" dirty="0"/>
              <a:t>.</a:t>
            </a:r>
          </a:p>
          <a:p>
            <a:pPr marL="0" indent="0" algn="just">
              <a:buNone/>
            </a:pPr>
            <a:endParaRPr lang="en-US" dirty="0"/>
          </a:p>
          <a:p>
            <a:pPr marL="0" indent="0" algn="just">
              <a:buNone/>
            </a:pPr>
            <a:r>
              <a:rPr lang="en-US" dirty="0"/>
              <a:t>To be specified correctly, it should be, for example, "</a:t>
            </a:r>
            <a:r>
              <a:rPr lang="en-US" i="1" u="sng" dirty="0"/>
              <a:t>The system must use RSA </a:t>
            </a:r>
            <a:r>
              <a:rPr lang="en-US" i="1" u="sng" dirty="0" smtClean="0"/>
              <a:t>encrypt algorithm </a:t>
            </a:r>
            <a:r>
              <a:rPr lang="en-US" i="1" u="sng" dirty="0"/>
              <a:t>to </a:t>
            </a:r>
            <a:r>
              <a:rPr lang="en-US" i="1" u="sng" dirty="0" smtClean="0"/>
              <a:t>transport </a:t>
            </a:r>
            <a:r>
              <a:rPr lang="en-US" i="1" u="sng" dirty="0"/>
              <a:t>the </a:t>
            </a:r>
            <a:r>
              <a:rPr lang="en-US" i="1" u="sng" dirty="0" smtClean="0"/>
              <a:t>banking </a:t>
            </a:r>
            <a:r>
              <a:rPr lang="en-US" i="1" u="sng" dirty="0"/>
              <a:t>data</a:t>
            </a:r>
            <a:r>
              <a:rPr lang="en-US" dirty="0"/>
              <a:t>".</a:t>
            </a:r>
            <a:endParaRPr lang="pt-BR" dirty="0"/>
          </a:p>
        </p:txBody>
      </p:sp>
      <p:sp>
        <p:nvSpPr>
          <p:cNvPr id="6" name="Marcador de fecha 3"/>
          <p:cNvSpPr>
            <a:spLocks noGrp="1"/>
          </p:cNvSpPr>
          <p:nvPr>
            <p:ph type="dt" sz="half" idx="2"/>
          </p:nvPr>
        </p:nvSpPr>
        <p:spPr>
          <a:xfrm>
            <a:off x="304800" y="6629400"/>
            <a:ext cx="1674813" cy="228600"/>
          </a:xfrm>
        </p:spPr>
        <p:txBody>
          <a:bodyPr/>
          <a:lstStyle/>
          <a:p>
            <a:pPr>
              <a:defRPr/>
            </a:pPr>
            <a:r>
              <a:rPr lang="en-US" dirty="0" smtClean="0"/>
              <a:t>November </a:t>
            </a:r>
            <a:r>
              <a:rPr lang="en-US" dirty="0" smtClean="0"/>
              <a:t>2018</a:t>
            </a:r>
            <a:endParaRPr lang="pt-BR" dirty="0"/>
          </a:p>
        </p:txBody>
      </p:sp>
      <p:sp>
        <p:nvSpPr>
          <p:cNvPr id="7" name="Marcador de pie de página 4"/>
          <p:cNvSpPr>
            <a:spLocks noGrp="1"/>
          </p:cNvSpPr>
          <p:nvPr>
            <p:ph type="ftr" sz="quarter" idx="3"/>
          </p:nvPr>
        </p:nvSpPr>
        <p:spPr>
          <a:xfrm>
            <a:off x="1676400" y="6616700"/>
            <a:ext cx="5867400" cy="228600"/>
          </a:xfrm>
        </p:spPr>
        <p:txBody>
          <a:bodyPr/>
          <a:lstStyle/>
          <a:p>
            <a:pPr>
              <a:defRPr/>
            </a:pPr>
            <a:r>
              <a:rPr lang="en-US" dirty="0" err="1" smtClean="0"/>
              <a:t>hvillamizar</a:t>
            </a:r>
            <a:r>
              <a:rPr lang="en-US" dirty="0" smtClean="0"/>
              <a:t>© PUC-Rio</a:t>
            </a:r>
            <a:endParaRPr lang="en-US" dirty="0"/>
          </a:p>
        </p:txBody>
      </p:sp>
    </p:spTree>
    <p:extLst>
      <p:ext uri="{BB962C8B-B14F-4D97-AF65-F5344CB8AC3E}">
        <p14:creationId xmlns:p14="http://schemas.microsoft.com/office/powerpoint/2010/main" val="34212388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Defect</a:t>
            </a:r>
            <a:r>
              <a:rPr lang="pt-BR" dirty="0" smtClean="0"/>
              <a:t> </a:t>
            </a:r>
            <a:r>
              <a:rPr lang="pt-BR" dirty="0" err="1" smtClean="0"/>
              <a:t>Types</a:t>
            </a:r>
            <a:endParaRPr lang="pt-BR" dirty="0"/>
          </a:p>
        </p:txBody>
      </p:sp>
      <p:sp>
        <p:nvSpPr>
          <p:cNvPr id="3" name="Marcador de contenido 2"/>
          <p:cNvSpPr>
            <a:spLocks noGrp="1"/>
          </p:cNvSpPr>
          <p:nvPr>
            <p:ph idx="1"/>
          </p:nvPr>
        </p:nvSpPr>
        <p:spPr/>
        <p:txBody>
          <a:bodyPr/>
          <a:lstStyle/>
          <a:p>
            <a:pPr marL="0" indent="0">
              <a:buNone/>
            </a:pPr>
            <a:r>
              <a:rPr lang="pt-BR" b="1" dirty="0" err="1" smtClean="0"/>
              <a:t>Inconsistency</a:t>
            </a:r>
            <a:r>
              <a:rPr lang="pt-BR" b="1" dirty="0" smtClean="0"/>
              <a:t> </a:t>
            </a:r>
          </a:p>
          <a:p>
            <a:pPr marL="0" indent="0">
              <a:buNone/>
            </a:pPr>
            <a:endParaRPr lang="pt-BR" b="1" dirty="0" smtClean="0"/>
          </a:p>
          <a:p>
            <a:pPr marL="0" indent="0" algn="just">
              <a:buNone/>
            </a:pPr>
            <a:r>
              <a:rPr lang="en-US" dirty="0" smtClean="0"/>
              <a:t>Aspects specified in the requirement are in </a:t>
            </a:r>
            <a:r>
              <a:rPr lang="en-US" b="1" dirty="0" smtClean="0">
                <a:solidFill>
                  <a:srgbClr val="00CC00"/>
                </a:solidFill>
              </a:rPr>
              <a:t>conflict</a:t>
            </a:r>
            <a:r>
              <a:rPr lang="en-US" dirty="0" smtClean="0"/>
              <a:t> </a:t>
            </a:r>
            <a:r>
              <a:rPr lang="en-US" dirty="0"/>
              <a:t>with another </a:t>
            </a:r>
            <a:r>
              <a:rPr lang="en-US" dirty="0" smtClean="0"/>
              <a:t>specification.</a:t>
            </a:r>
            <a:endParaRPr lang="en-US" dirty="0"/>
          </a:p>
          <a:p>
            <a:pPr marL="0" indent="0" algn="just">
              <a:buNone/>
            </a:pPr>
            <a:endParaRPr lang="en-US" dirty="0"/>
          </a:p>
          <a:p>
            <a:pPr marL="0" indent="0" algn="just">
              <a:buNone/>
            </a:pPr>
            <a:r>
              <a:rPr lang="en-US" dirty="0"/>
              <a:t>Example:</a:t>
            </a:r>
          </a:p>
          <a:p>
            <a:pPr marL="0" indent="0" algn="just">
              <a:buNone/>
            </a:pPr>
            <a:endParaRPr lang="en-US" dirty="0"/>
          </a:p>
          <a:p>
            <a:pPr marL="0" indent="0" algn="just">
              <a:buNone/>
            </a:pPr>
            <a:r>
              <a:rPr lang="en-US" dirty="0"/>
              <a:t>One requirement may state that "The system must be accessed by providing </a:t>
            </a:r>
            <a:r>
              <a:rPr lang="en-US" i="1" u="sng" dirty="0"/>
              <a:t>password</a:t>
            </a:r>
            <a:r>
              <a:rPr lang="en-US" dirty="0"/>
              <a:t>", while another may state that all "The system should be accessed using </a:t>
            </a:r>
            <a:r>
              <a:rPr lang="en-US" i="1" u="sng" dirty="0"/>
              <a:t>fingerprint</a:t>
            </a:r>
            <a:r>
              <a:rPr lang="en-US" dirty="0"/>
              <a:t>."</a:t>
            </a:r>
            <a:endParaRPr lang="pt-BR" b="1" dirty="0"/>
          </a:p>
        </p:txBody>
      </p:sp>
      <p:sp>
        <p:nvSpPr>
          <p:cNvPr id="6" name="Marcador de fecha 3"/>
          <p:cNvSpPr>
            <a:spLocks noGrp="1"/>
          </p:cNvSpPr>
          <p:nvPr>
            <p:ph type="dt" sz="half" idx="2"/>
          </p:nvPr>
        </p:nvSpPr>
        <p:spPr>
          <a:xfrm>
            <a:off x="304800" y="6629400"/>
            <a:ext cx="1674813" cy="228600"/>
          </a:xfrm>
        </p:spPr>
        <p:txBody>
          <a:bodyPr/>
          <a:lstStyle/>
          <a:p>
            <a:pPr>
              <a:defRPr/>
            </a:pPr>
            <a:r>
              <a:rPr lang="en-US" dirty="0" smtClean="0"/>
              <a:t>November </a:t>
            </a:r>
            <a:r>
              <a:rPr lang="en-US" dirty="0" smtClean="0"/>
              <a:t>2018</a:t>
            </a:r>
            <a:endParaRPr lang="pt-BR" dirty="0"/>
          </a:p>
        </p:txBody>
      </p:sp>
      <p:sp>
        <p:nvSpPr>
          <p:cNvPr id="7" name="Marcador de pie de página 4"/>
          <p:cNvSpPr>
            <a:spLocks noGrp="1"/>
          </p:cNvSpPr>
          <p:nvPr>
            <p:ph type="ftr" sz="quarter" idx="3"/>
          </p:nvPr>
        </p:nvSpPr>
        <p:spPr>
          <a:xfrm>
            <a:off x="1676400" y="6616700"/>
            <a:ext cx="5867400" cy="228600"/>
          </a:xfrm>
        </p:spPr>
        <p:txBody>
          <a:bodyPr/>
          <a:lstStyle/>
          <a:p>
            <a:pPr>
              <a:defRPr/>
            </a:pPr>
            <a:r>
              <a:rPr lang="en-US" dirty="0" err="1" smtClean="0"/>
              <a:t>hvillamizar</a:t>
            </a:r>
            <a:r>
              <a:rPr lang="en-US" dirty="0" smtClean="0"/>
              <a:t>© PUC-Rio</a:t>
            </a:r>
            <a:endParaRPr lang="en-US" dirty="0"/>
          </a:p>
        </p:txBody>
      </p:sp>
    </p:spTree>
    <p:extLst>
      <p:ext uri="{BB962C8B-B14F-4D97-AF65-F5344CB8AC3E}">
        <p14:creationId xmlns:p14="http://schemas.microsoft.com/office/powerpoint/2010/main" val="911228185"/>
      </p:ext>
    </p:extLst>
  </p:cSld>
  <p:clrMapOvr>
    <a:masterClrMapping/>
  </p:clrMapOvr>
  <p:timing>
    <p:tnLst>
      <p:par>
        <p:cTn id="1" dur="indefinite" restart="never" nodeType="tmRoot"/>
      </p:par>
    </p:tnLst>
  </p:timing>
</p:sld>
</file>

<file path=ppt/theme/theme1.xml><?xml version="1.0" encoding="utf-8"?>
<a:theme xmlns:a="http://schemas.openxmlformats.org/drawingml/2006/main" name="LES_2005">
  <a:themeElements>
    <a:clrScheme name="LES_2005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ES_2005">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ES_2005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LES_2005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LES_2005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LES_2005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LES_2005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LES_2005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LES_2005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LES_2005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LES_2005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LES_2005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LES_2005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LES_2005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LES_2005</Template>
  <TotalTime>2293</TotalTime>
  <Words>630</Words>
  <Application>Microsoft Office PowerPoint</Application>
  <PresentationFormat>Presentación en pantalla (4:3)</PresentationFormat>
  <Paragraphs>110</Paragraphs>
  <Slides>11</Slides>
  <Notes>7</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11</vt:i4>
      </vt:variant>
    </vt:vector>
  </HeadingPairs>
  <TitlesOfParts>
    <vt:vector size="15" baseType="lpstr">
      <vt:lpstr>Arial</vt:lpstr>
      <vt:lpstr>Arial Black</vt:lpstr>
      <vt:lpstr>Verdana</vt:lpstr>
      <vt:lpstr>LES_2005</vt:lpstr>
      <vt:lpstr>An Approach for Reviewing Security Related Aspects in Agile Requirements Specifications of Web Applications</vt:lpstr>
      <vt:lpstr>Information Security </vt:lpstr>
      <vt:lpstr>Security Properties</vt:lpstr>
      <vt:lpstr>Security Properties</vt:lpstr>
      <vt:lpstr>Security Properties</vt:lpstr>
      <vt:lpstr>What is a defect in software engineering?</vt:lpstr>
      <vt:lpstr>Defect Types</vt:lpstr>
      <vt:lpstr>Defect Types</vt:lpstr>
      <vt:lpstr>Defect Types</vt:lpstr>
      <vt:lpstr>Defect Types</vt:lpstr>
      <vt:lpstr>An Approach for Reviewing Security Related Aspects in Agile Requirements Specifications of Web Applications</vt:lpstr>
    </vt:vector>
  </TitlesOfParts>
  <Company>PUC-Rio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Programação em  Ponto Grande</dc:title>
  <dc:creator>Arndt von Staa</dc:creator>
  <cp:lastModifiedBy>Ricardo Guarin</cp:lastModifiedBy>
  <cp:revision>331</cp:revision>
  <cp:lastPrinted>2018-08-20T00:33:05Z</cp:lastPrinted>
  <dcterms:created xsi:type="dcterms:W3CDTF">2008-02-25T13:58:34Z</dcterms:created>
  <dcterms:modified xsi:type="dcterms:W3CDTF">2019-07-09T01:30:52Z</dcterms:modified>
</cp:coreProperties>
</file>