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87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49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9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39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60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5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70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14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8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6133-4580-408C-BFA6-A7D0B4311DE3}" type="datetimeFigureOut">
              <a:rPr lang="es-CO" smtClean="0"/>
              <a:t>19/10/2019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C681-7988-4421-99F7-6CF6BC69F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396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933303" y="1097280"/>
            <a:ext cx="1515291" cy="143691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/>
          <p:cNvSpPr/>
          <p:nvPr/>
        </p:nvSpPr>
        <p:spPr>
          <a:xfrm>
            <a:off x="3953692" y="1097280"/>
            <a:ext cx="1515291" cy="143691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53" y="1378131"/>
            <a:ext cx="1113589" cy="8752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06" y="1378131"/>
            <a:ext cx="810062" cy="8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36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ingenierias</dc:creator>
  <cp:lastModifiedBy>ingenierias</cp:lastModifiedBy>
  <cp:revision>3</cp:revision>
  <dcterms:created xsi:type="dcterms:W3CDTF">2019-10-19T14:54:11Z</dcterms:created>
  <dcterms:modified xsi:type="dcterms:W3CDTF">2019-10-19T15:47:14Z</dcterms:modified>
</cp:coreProperties>
</file>