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A849D-38C7-4EAF-91D2-CAAD82C63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593D86-59DD-4FE9-8252-393E81543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42A15A-75CF-4672-92F0-9659A6E4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F256-1393-4DD5-AF1A-AB8ECE539196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9A6CC-70FC-4A63-A55C-4BB019EA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3FEAC-EC7E-4FD5-90E4-75F6DA99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C8A-06CC-4ECC-9EE9-B1EB8556FF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261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73D75-DC70-4E9F-9D81-D3C519D5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20E3D-9ADB-4757-82CF-0534CF8C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0BAE1-E346-456B-A5B6-25832DCB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F256-1393-4DD5-AF1A-AB8ECE539196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D65FE-F9E0-48EC-91D1-A0928E82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5BA3C-C63B-43B6-B3A6-9777EDF2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C8A-06CC-4ECC-9EE9-B1EB8556FF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5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0756A7-5AC9-4BEC-9FBE-7CB530EDE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D39F67-6C0F-44E6-B083-4B2E7445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72F702-2CF3-4FC2-BBF6-7C1D34EC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F256-1393-4DD5-AF1A-AB8ECE539196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24C64-C88B-4A6E-815D-D9A908EB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D1758-6B7C-4201-A87A-92B6914F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C8A-06CC-4ECC-9EE9-B1EB8556FF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64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F3CD6-3C08-41A1-A761-1A0006D8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B3842-1A60-49FF-BF41-622AAAE5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F569EA-3785-4CA1-98ED-D4A71874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F256-1393-4DD5-AF1A-AB8ECE539196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7EA2BA-B2C9-4F95-B8BB-68A3B687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A3097-78AA-45DB-A43E-ECACB3A6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C8A-06CC-4ECC-9EE9-B1EB8556FF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1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5F8CB-FB13-4DA4-9259-835BCC06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060C06-FB78-413C-B3FD-407A90DD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46ED9-6A2C-4DF7-8F6E-4EDDBFAC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F256-1393-4DD5-AF1A-AB8ECE539196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7366D-D1D7-4263-8FE1-7B211791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923277-A1C3-4E66-A68D-EADBE841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C8A-06CC-4ECC-9EE9-B1EB8556FF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53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C9A8-39FB-4DD4-B994-935DAFF5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340CAF-E654-4A9F-A875-771F3FCAF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0A2315-E34F-4555-818D-C08C0FC13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E263DD-2041-44D0-A0F3-85DFBCD2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F256-1393-4DD5-AF1A-AB8ECE539196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10E064-22DB-4927-91DD-B095DB95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8D7AE-A5B0-4E0F-AEFF-BD4188EB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C8A-06CC-4ECC-9EE9-B1EB8556FF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9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B3F9F-C01C-4F09-8F58-F74518D3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16E221-BEAD-4849-B1D3-E2EEE4B1B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1A2B06-E639-4992-9A20-688DFE051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BFB5EA-4448-4D69-B0D2-080472A40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75A60F-938E-45CF-A14C-DDFE60F02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9C2BCA-27B6-4A58-82A2-1BF83396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F256-1393-4DD5-AF1A-AB8ECE539196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4159A8-8EEA-48A4-AF23-E4168466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AB8572-C6CE-4B29-95D8-8BF9B94B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C8A-06CC-4ECC-9EE9-B1EB8556FF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270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FA645-A8E5-473C-B9E4-9D44992A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8BE43C-CDC6-4ABE-AB34-5F35D1F3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F256-1393-4DD5-AF1A-AB8ECE539196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F1E476-2553-4009-B059-9B2FF369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1C08DE-62A3-49B9-93B0-AEDD4801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C8A-06CC-4ECC-9EE9-B1EB8556FF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145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22CA70-4AE2-4EEB-BB11-F303D52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F256-1393-4DD5-AF1A-AB8ECE539196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401C26-969B-4684-8B6E-3050E5B4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8AE57F-2CE3-4B00-8350-40FFFA3E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C8A-06CC-4ECC-9EE9-B1EB8556FF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004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3F8BC-80D9-45D8-985B-BE0BBD96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AC6E6-C9E9-4EF0-9BB2-719D1663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3B14DB-6C12-46AE-B5CF-727AE0043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BCC57-176F-42B4-BD5B-F9A9E908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F256-1393-4DD5-AF1A-AB8ECE539196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D8133E-2B9C-4EDE-B0AD-20B81015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60D96-A403-43BB-A07B-47566627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C8A-06CC-4ECC-9EE9-B1EB8556FF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373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1E542-470D-424E-9A94-82F75D1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2FBD17-FF44-48F5-B05E-D263CAB93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CE0AF2-E1F2-4BA9-A105-62F1ECB8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4743E-2325-4B4B-ABDE-F747BF0E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F256-1393-4DD5-AF1A-AB8ECE539196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44EC4F-FF7A-4EF2-A126-FB4B3CBC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5A7FBC-E01C-4E00-BCB2-2FDAEB90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C8A-06CC-4ECC-9EE9-B1EB8556FF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46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BB828C-AC0C-4C0F-8E07-0A389DB1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DB24A8-679E-49F1-B472-07CFE543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E82274-928C-40F4-BBCE-89E105F2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3F256-1393-4DD5-AF1A-AB8ECE539196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57F3BD-4454-4DEC-A88C-D3F837963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DF173-79FE-437F-A9D6-D4DD8061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9C8A-06CC-4ECC-9EE9-B1EB8556FF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43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8DE7993-E946-4988-858A-233F6C65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84" y="882008"/>
            <a:ext cx="2675693" cy="17509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A2A68F1-9168-4208-A701-BAFE1B76FF22}"/>
              </a:ext>
            </a:extLst>
          </p:cNvPr>
          <p:cNvSpPr txBox="1"/>
          <p:nvPr/>
        </p:nvSpPr>
        <p:spPr>
          <a:xfrm>
            <a:off x="1597603" y="2736774"/>
            <a:ext cx="1885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>
                <a:latin typeface="Courgette" panose="02000603070400060004" pitchFamily="2" charset="0"/>
                <a:cs typeface="BrowalliaUPC" panose="020B0502040204020203" pitchFamily="34" charset="-34"/>
              </a:rPr>
              <a:t>Simulador </a:t>
            </a:r>
          </a:p>
          <a:p>
            <a:pPr algn="ctr"/>
            <a:r>
              <a:rPr lang="es-CO" sz="2800" b="1" dirty="0" err="1">
                <a:latin typeface="Courgette" panose="02000603070400060004" pitchFamily="2" charset="0"/>
                <a:cs typeface="BrowalliaUPC" panose="020B0502040204020203" pitchFamily="34" charset="-34"/>
              </a:rPr>
              <a:t>Picking</a:t>
            </a:r>
            <a:endParaRPr lang="es-CO" sz="2800" b="1" dirty="0">
              <a:latin typeface="Courgette" panose="02000603070400060004" pitchFamily="2" charset="0"/>
              <a:cs typeface="BrowalliaUPC" panose="020B0502040204020203" pitchFamily="34" charset="-34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EC687FC-C39D-4DB5-835F-A764576BE9C9}"/>
              </a:ext>
            </a:extLst>
          </p:cNvPr>
          <p:cNvSpPr txBox="1"/>
          <p:nvPr/>
        </p:nvSpPr>
        <p:spPr>
          <a:xfrm>
            <a:off x="5262419" y="2736774"/>
            <a:ext cx="2271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>
                <a:latin typeface="Courgette" panose="02000603070400060004" pitchFamily="2" charset="0"/>
                <a:cs typeface="BrowalliaUPC" panose="020B0502040204020203" pitchFamily="34" charset="-34"/>
              </a:rPr>
              <a:t>Simulador </a:t>
            </a:r>
          </a:p>
          <a:p>
            <a:pPr algn="ctr"/>
            <a:r>
              <a:rPr lang="es-CO" sz="2800" b="1" dirty="0">
                <a:latin typeface="Courgette" panose="02000603070400060004" pitchFamily="2" charset="0"/>
                <a:cs typeface="BrowalliaUPC" panose="020B0502040204020203" pitchFamily="34" charset="-34"/>
              </a:rPr>
              <a:t>Montacargas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695EC9-8129-4749-9BF0-F1EBAA0E4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75" y="882008"/>
            <a:ext cx="2542667" cy="17509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3A6827F-5B7F-4C98-A3FA-AB015BE4961E}"/>
              </a:ext>
            </a:extLst>
          </p:cNvPr>
          <p:cNvSpPr txBox="1"/>
          <p:nvPr/>
        </p:nvSpPr>
        <p:spPr>
          <a:xfrm>
            <a:off x="9002045" y="2736774"/>
            <a:ext cx="23198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>
                <a:latin typeface="Courgette" panose="02000603070400060004" pitchFamily="2" charset="0"/>
                <a:cs typeface="BrowalliaUPC" panose="020B0502040204020203" pitchFamily="34" charset="-34"/>
              </a:rPr>
              <a:t>Enrutamiento</a:t>
            </a:r>
          </a:p>
          <a:p>
            <a:pPr algn="ctr"/>
            <a:r>
              <a:rPr lang="es-CO" sz="2800" b="1" dirty="0">
                <a:latin typeface="Courgette" panose="02000603070400060004" pitchFamily="2" charset="0"/>
                <a:cs typeface="BrowalliaUPC" panose="020B0502040204020203" pitchFamily="34" charset="-34"/>
              </a:rPr>
              <a:t>Bodegas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E302ABE-1337-45D9-8EBD-0B9AEB8A6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441" y="882008"/>
            <a:ext cx="2487074" cy="17509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4CEDF46-373E-43F0-B5E3-0C2C325A6435}"/>
              </a:ext>
            </a:extLst>
          </p:cNvPr>
          <p:cNvSpPr txBox="1"/>
          <p:nvPr/>
        </p:nvSpPr>
        <p:spPr>
          <a:xfrm>
            <a:off x="1486996" y="5715561"/>
            <a:ext cx="2106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err="1">
                <a:latin typeface="Courgette" panose="02000603070400060004" pitchFamily="2" charset="0"/>
                <a:cs typeface="BrowalliaUPC" panose="020B0502040204020203" pitchFamily="34" charset="-34"/>
              </a:rPr>
              <a:t>Prepositions</a:t>
            </a:r>
            <a:endParaRPr lang="es-CO" sz="2800" b="1" dirty="0">
              <a:latin typeface="Courgette" panose="02000603070400060004" pitchFamily="2" charset="0"/>
              <a:cs typeface="BrowalliaUPC" panose="020B0502040204020203" pitchFamily="34" charset="-34"/>
            </a:endParaRPr>
          </a:p>
          <a:p>
            <a:pPr algn="ctr"/>
            <a:r>
              <a:rPr lang="es-CO" sz="2800" b="1" dirty="0" err="1">
                <a:latin typeface="Courgette" panose="02000603070400060004" pitchFamily="2" charset="0"/>
                <a:cs typeface="BrowalliaUPC" panose="020B0502040204020203" pitchFamily="34" charset="-34"/>
              </a:rPr>
              <a:t>of</a:t>
            </a:r>
            <a:r>
              <a:rPr lang="es-CO" sz="2800" b="1" dirty="0">
                <a:latin typeface="Courgette" panose="02000603070400060004" pitchFamily="2" charset="0"/>
                <a:cs typeface="BrowalliaUPC" panose="020B0502040204020203" pitchFamily="34" charset="-34"/>
              </a:rPr>
              <a:t> Place</a:t>
            </a:r>
          </a:p>
        </p:txBody>
      </p:sp>
      <p:pic>
        <p:nvPicPr>
          <p:cNvPr id="15" name="Imagen 14" descr="Imagen que contiene tabla, hombre&#10;&#10;Descripción generada automáticamente">
            <a:extLst>
              <a:ext uri="{FF2B5EF4-FFF2-40B4-BE49-F238E27FC236}">
                <a16:creationId xmlns:a16="http://schemas.microsoft.com/office/drawing/2014/main" id="{28C8D17D-07F8-4947-914F-AE5086B36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62" y="3937641"/>
            <a:ext cx="2598336" cy="176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0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02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384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9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Courgette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</cp:revision>
  <dcterms:created xsi:type="dcterms:W3CDTF">2021-05-05T21:56:00Z</dcterms:created>
  <dcterms:modified xsi:type="dcterms:W3CDTF">2021-05-07T03:27:44Z</dcterms:modified>
</cp:coreProperties>
</file>