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4718"/>
  </p:normalViewPr>
  <p:slideViewPr>
    <p:cSldViewPr snapToGrid="0" snapToObjects="1">
      <p:cViewPr varScale="1">
        <p:scale>
          <a:sx n="137" d="100"/>
          <a:sy n="137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00E6-3F7B-8E4F-ADA0-70C47F8F26D8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75818" y="50430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Arvo" charset="0"/>
                <a:ea typeface="Arvo" charset="0"/>
                <a:cs typeface="Arvo" charset="0"/>
              </a:rPr>
              <a:t>Time</a:t>
            </a:r>
            <a:endParaRPr lang="en-US" sz="2000" dirty="0">
              <a:solidFill>
                <a:srgbClr val="00B0F0"/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247554" y="3157599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P(Assumptions</a:t>
            </a:r>
            <a:r>
              <a:rPr lang="en-US" sz="20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)</a:t>
            </a:r>
            <a:endParaRPr lang="en-US" sz="2000" dirty="0">
              <a:solidFill>
                <a:srgbClr val="FF0000"/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5957" y="211726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High</a:t>
            </a:r>
            <a:endParaRPr lang="en-US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4112" y="470616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Now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1491" y="4706163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39695" y="429288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Low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68713" y="4687332"/>
            <a:ext cx="413491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54112" y="2027976"/>
            <a:ext cx="14601" cy="265935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306880" y="2205175"/>
            <a:ext cx="2677231" cy="1730218"/>
          </a:xfrm>
          <a:custGeom>
            <a:avLst/>
            <a:gdLst>
              <a:gd name="connsiteX0" fmla="*/ 246548 w 1693357"/>
              <a:gd name="connsiteY0" fmla="*/ 40314 h 1511687"/>
              <a:gd name="connsiteX1" fmla="*/ 1195672 w 1693357"/>
              <a:gd name="connsiteY1" fmla="*/ 28739 h 1511687"/>
              <a:gd name="connsiteX2" fmla="*/ 1647085 w 1693357"/>
              <a:gd name="connsiteY2" fmla="*/ 364405 h 1511687"/>
              <a:gd name="connsiteX3" fmla="*/ 1566062 w 1693357"/>
              <a:gd name="connsiteY3" fmla="*/ 1093610 h 1511687"/>
              <a:gd name="connsiteX4" fmla="*/ 651662 w 1693357"/>
              <a:gd name="connsiteY4" fmla="*/ 1209357 h 1511687"/>
              <a:gd name="connsiteX5" fmla="*/ 304421 w 1693357"/>
              <a:gd name="connsiteY5" fmla="*/ 1498724 h 1511687"/>
              <a:gd name="connsiteX6" fmla="*/ 26629 w 1693357"/>
              <a:gd name="connsiteY6" fmla="*/ 1325104 h 1511687"/>
              <a:gd name="connsiteX7" fmla="*/ 15054 w 1693357"/>
              <a:gd name="connsiteY7" fmla="*/ 167635 h 1511687"/>
              <a:gd name="connsiteX8" fmla="*/ 61353 w 1693357"/>
              <a:gd name="connsiteY8" fmla="*/ 17165 h 15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357" h="1511687">
                <a:moveTo>
                  <a:pt x="246548" y="40314"/>
                </a:moveTo>
                <a:cubicBezTo>
                  <a:pt x="604398" y="7519"/>
                  <a:pt x="962249" y="-25276"/>
                  <a:pt x="1195672" y="28739"/>
                </a:cubicBezTo>
                <a:cubicBezTo>
                  <a:pt x="1429095" y="82754"/>
                  <a:pt x="1585353" y="186927"/>
                  <a:pt x="1647085" y="364405"/>
                </a:cubicBezTo>
                <a:cubicBezTo>
                  <a:pt x="1708817" y="541883"/>
                  <a:pt x="1731966" y="952785"/>
                  <a:pt x="1566062" y="1093610"/>
                </a:cubicBezTo>
                <a:cubicBezTo>
                  <a:pt x="1400158" y="1234435"/>
                  <a:pt x="861935" y="1141838"/>
                  <a:pt x="651662" y="1209357"/>
                </a:cubicBezTo>
                <a:cubicBezTo>
                  <a:pt x="441389" y="1276876"/>
                  <a:pt x="408593" y="1479433"/>
                  <a:pt x="304421" y="1498724"/>
                </a:cubicBezTo>
                <a:cubicBezTo>
                  <a:pt x="200249" y="1518015"/>
                  <a:pt x="74857" y="1546952"/>
                  <a:pt x="26629" y="1325104"/>
                </a:cubicBezTo>
                <a:cubicBezTo>
                  <a:pt x="-21599" y="1103256"/>
                  <a:pt x="9267" y="385625"/>
                  <a:pt x="15054" y="167635"/>
                </a:cubicBezTo>
                <a:cubicBezTo>
                  <a:pt x="20841" y="-50355"/>
                  <a:pt x="61353" y="17165"/>
                  <a:pt x="61353" y="1716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Industry</a:t>
            </a:r>
          </a:p>
          <a:p>
            <a:pPr algn="ctr"/>
            <a:endParaRPr lang="en-US" sz="2800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313681" y="2060185"/>
            <a:ext cx="3975158" cy="2489272"/>
          </a:xfrm>
          <a:custGeom>
            <a:avLst/>
            <a:gdLst>
              <a:gd name="connsiteX0" fmla="*/ 170300 w 2731755"/>
              <a:gd name="connsiteY0" fmla="*/ 2494506 h 2715033"/>
              <a:gd name="connsiteX1" fmla="*/ 2427363 w 2731755"/>
              <a:gd name="connsiteY1" fmla="*/ 2494506 h 2715033"/>
              <a:gd name="connsiteX2" fmla="*/ 2635707 w 2731755"/>
              <a:gd name="connsiteY2" fmla="*/ 202719 h 2715033"/>
              <a:gd name="connsiteX3" fmla="*/ 1732882 w 2731755"/>
              <a:gd name="connsiteY3" fmla="*/ 260592 h 2715033"/>
              <a:gd name="connsiteX4" fmla="*/ 1431940 w 2731755"/>
              <a:gd name="connsiteY4" fmla="*/ 1499083 h 2715033"/>
              <a:gd name="connsiteX5" fmla="*/ 355495 w 2731755"/>
              <a:gd name="connsiteY5" fmla="*/ 1510658 h 2715033"/>
              <a:gd name="connsiteX6" fmla="*/ 8254 w 2731755"/>
              <a:gd name="connsiteY6" fmla="*/ 2170415 h 2715033"/>
              <a:gd name="connsiteX7" fmla="*/ 100852 w 2731755"/>
              <a:gd name="connsiteY7" fmla="*/ 2506081 h 271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1755" h="2715033">
                <a:moveTo>
                  <a:pt x="170300" y="2494506"/>
                </a:moveTo>
                <a:cubicBezTo>
                  <a:pt x="1093381" y="2685488"/>
                  <a:pt x="2016462" y="2876470"/>
                  <a:pt x="2427363" y="2494506"/>
                </a:cubicBezTo>
                <a:cubicBezTo>
                  <a:pt x="2838264" y="2112542"/>
                  <a:pt x="2751454" y="575038"/>
                  <a:pt x="2635707" y="202719"/>
                </a:cubicBezTo>
                <a:cubicBezTo>
                  <a:pt x="2519960" y="-169600"/>
                  <a:pt x="1933510" y="44531"/>
                  <a:pt x="1732882" y="260592"/>
                </a:cubicBezTo>
                <a:cubicBezTo>
                  <a:pt x="1532254" y="476653"/>
                  <a:pt x="1661504" y="1290739"/>
                  <a:pt x="1431940" y="1499083"/>
                </a:cubicBezTo>
                <a:cubicBezTo>
                  <a:pt x="1202376" y="1707427"/>
                  <a:pt x="592776" y="1398769"/>
                  <a:pt x="355495" y="1510658"/>
                </a:cubicBezTo>
                <a:cubicBezTo>
                  <a:pt x="118214" y="1622547"/>
                  <a:pt x="50694" y="2004511"/>
                  <a:pt x="8254" y="2170415"/>
                </a:cubicBezTo>
                <a:cubicBezTo>
                  <a:pt x="-34187" y="2336319"/>
                  <a:pt x="100852" y="2506081"/>
                  <a:pt x="100852" y="250608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70350" y="373514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venir Book" charset="0"/>
                <a:ea typeface="Avenir Book" charset="0"/>
                <a:cs typeface="Avenir Book" charset="0"/>
              </a:rPr>
              <a:t>Academia</a:t>
            </a:r>
          </a:p>
        </p:txBody>
      </p:sp>
    </p:spTree>
    <p:extLst>
      <p:ext uri="{BB962C8B-B14F-4D97-AF65-F5344CB8AC3E}">
        <p14:creationId xmlns:p14="http://schemas.microsoft.com/office/powerpoint/2010/main" val="207701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Book" charset="0"/>
            <a:ea typeface="Avenir Book" charset="0"/>
            <a:cs typeface="Avenir Boo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2017-12-17T00:58:01Z</dcterms:created>
  <dcterms:modified xsi:type="dcterms:W3CDTF">2018-01-29T22:19:54Z</dcterms:modified>
</cp:coreProperties>
</file>