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14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8971-A430-6E45-A3AB-62C81473B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8F197-69F7-6645-BA2F-B0C4FC982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86854-7EEE-BD49-87B3-D0EBE39D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7AF0-A42D-C445-8298-B35B900586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F326-0C3C-8049-A9CA-EB71812A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DCF96-ACA3-6745-ACF7-1F7C2055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CA1C-476F-3D42-BE73-51906C1E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6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2A4F-BF6B-2F4A-85E1-CECCE6CC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7320F-F73D-FB4C-B7A1-2076C443A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B32D0-C69B-A84C-AC83-56F9FAB5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7AF0-A42D-C445-8298-B35B900586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AFD4A-B9A5-2C42-95E5-467869EE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3765A-02A2-3C46-81AE-B92496D9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CA1C-476F-3D42-BE73-51906C1E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9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9E195-84D6-3C45-9CDB-7DED29434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9A98C-AD6A-5B44-9B94-25257A763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D53F8-D6D3-5A4B-9C4B-7AC7683F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7AF0-A42D-C445-8298-B35B900586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FE63B-FFCD-8C4A-B181-4062CB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A572C-2C65-0145-BD16-C3085C28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CA1C-476F-3D42-BE73-51906C1E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8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BC45-C129-7E44-BC87-DAD174CD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90D20-1130-A74F-95CB-E08CDD24F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B52BE-6541-8D4A-BE00-DDE5FAD2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7AF0-A42D-C445-8298-B35B900586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E1E94-073C-EA42-A764-1DC0646E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FCB13-57AF-CC40-ACC9-A784D212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CA1C-476F-3D42-BE73-51906C1E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5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F903-8D19-284A-849B-35DDD26C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19F7D-C2C4-FC41-B9C7-57FB2BEC2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B3000-3CA9-F746-8364-AA0B07D6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7AF0-A42D-C445-8298-B35B900586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EAAC-B8D1-9D4B-B34F-FBB3A30C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A326C-B7D8-0548-AA79-EEBD90F6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CA1C-476F-3D42-BE73-51906C1E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5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FEFD-E055-254B-8498-E411F417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93C43-0120-464C-A2BE-D878CE41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EEE1C-B876-3245-BCCD-E2DAF0A35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35177-2714-2842-9F9E-29CA58AD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7AF0-A42D-C445-8298-B35B900586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15289-F70B-F24C-9017-83048936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8C99B-8403-BD42-9F55-636D9A7E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CA1C-476F-3D42-BE73-51906C1E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5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8044-6D35-084C-AA4C-B0A04303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CEE43-6382-A04E-A39A-5638A5112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6E403-4171-394B-9A36-65A006C95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A996F-5349-044C-BCEB-25EA6BC5B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CE1B6-3D54-544A-908B-226F346CD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3F8D5-C54D-7844-B10C-CA1BCD26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7AF0-A42D-C445-8298-B35B900586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69413-74A1-9A46-BBAC-8347F4E2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0CD2A-B29C-C442-9B49-3BCA8607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CA1C-476F-3D42-BE73-51906C1E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599C-D5AE-5A4B-920A-AFC0B56A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69305-A971-4A45-9309-43AD89FE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7AF0-A42D-C445-8298-B35B900586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A15C6-6DCB-334A-A320-806B5D93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7E6E5-5530-8043-8D69-7225E5E1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CA1C-476F-3D42-BE73-51906C1E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8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3CED5-8CE0-1141-861B-F6991A2D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7AF0-A42D-C445-8298-B35B900586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F594E-67F6-8A42-9910-898C5DF5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3C8EE-0510-A947-9B8E-1B14B916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CA1C-476F-3D42-BE73-51906C1E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8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0914-639B-714B-8EDC-DF962CC2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4D30-38BF-8F48-BB72-831E6F088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32D27-8892-7F4C-8C76-BB5E6C475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DA858-38ED-E549-A6F9-DDF0F8FC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7AF0-A42D-C445-8298-B35B900586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AAC92-1855-2943-A664-B5047795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39B61-4A02-6E43-A314-C2701DD7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CA1C-476F-3D42-BE73-51906C1E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7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E65F-AFE0-A345-AE3E-65B6CFDA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8EA9B2-1581-7848-A5B7-336114D8F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630F9-9CEC-264E-B99A-446E00F77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E87BD-BB14-F346-8978-8B114294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7AF0-A42D-C445-8298-B35B900586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4BF0C-447A-314A-96E8-1CBDB442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289B2-6E86-7E4E-AB1B-63503099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CA1C-476F-3D42-BE73-51906C1E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FE59E-F6E9-8E4F-B66A-134E96B5F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364FC-ABF0-1246-A0C9-380F5F1DB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78989-F169-8B42-A46C-BA3FFB983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7AF0-A42D-C445-8298-B35B900586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464C-6EC9-2F4B-B54C-B300F4F74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CE962-7E5A-2C47-8E07-200928A17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CA1C-476F-3D42-BE73-51906C1E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7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607017-9D2B-674B-AB22-DBD4C633AC53}"/>
              </a:ext>
            </a:extLst>
          </p:cNvPr>
          <p:cNvSpPr txBox="1">
            <a:spLocks/>
          </p:cNvSpPr>
          <p:nvPr/>
        </p:nvSpPr>
        <p:spPr>
          <a:xfrm>
            <a:off x="421240" y="365126"/>
            <a:ext cx="11357674" cy="7650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Architecture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A56FDB-3D98-6841-87B1-403BD2C28E25}"/>
              </a:ext>
            </a:extLst>
          </p:cNvPr>
          <p:cNvSpPr/>
          <p:nvPr/>
        </p:nvSpPr>
        <p:spPr>
          <a:xfrm>
            <a:off x="1661862" y="3635309"/>
            <a:ext cx="1357084" cy="70394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AEA84A-1DC9-A44E-994D-F38FAD80E782}"/>
              </a:ext>
            </a:extLst>
          </p:cNvPr>
          <p:cNvSpPr/>
          <p:nvPr/>
        </p:nvSpPr>
        <p:spPr>
          <a:xfrm>
            <a:off x="1534862" y="3762308"/>
            <a:ext cx="1357084" cy="703943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 Application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80C35-201B-AA41-9A38-EC9B17B8A309}"/>
              </a:ext>
            </a:extLst>
          </p:cNvPr>
          <p:cNvSpPr/>
          <p:nvPr/>
        </p:nvSpPr>
        <p:spPr>
          <a:xfrm>
            <a:off x="4437714" y="3511938"/>
            <a:ext cx="1357084" cy="70394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E302B4-637B-784A-9AC8-DC80C4D150FE}"/>
              </a:ext>
            </a:extLst>
          </p:cNvPr>
          <p:cNvSpPr/>
          <p:nvPr/>
        </p:nvSpPr>
        <p:spPr>
          <a:xfrm>
            <a:off x="4310714" y="3635309"/>
            <a:ext cx="1357084" cy="70394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E0F985-6675-884A-A878-4A7C849B3370}"/>
              </a:ext>
            </a:extLst>
          </p:cNvPr>
          <p:cNvSpPr/>
          <p:nvPr/>
        </p:nvSpPr>
        <p:spPr>
          <a:xfrm>
            <a:off x="4183714" y="3762308"/>
            <a:ext cx="1357084" cy="703943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API Application Server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956D6F4C-BC1D-5840-94AF-091F0162EB52}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5400000">
            <a:off x="4542976" y="4785531"/>
            <a:ext cx="638560" cy="12700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>
            <a:extLst>
              <a:ext uri="{FF2B5EF4-FFF2-40B4-BE49-F238E27FC236}">
                <a16:creationId xmlns:a16="http://schemas.microsoft.com/office/drawing/2014/main" id="{0946B63C-B3E3-6F46-9AB3-FD700A5185DB}"/>
              </a:ext>
            </a:extLst>
          </p:cNvPr>
          <p:cNvSpPr/>
          <p:nvPr/>
        </p:nvSpPr>
        <p:spPr>
          <a:xfrm>
            <a:off x="4298014" y="5104811"/>
            <a:ext cx="1128484" cy="7735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DB Server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[MongoDB</a:t>
            </a:r>
            <a:r>
              <a:rPr lang="en-US" sz="1100" dirty="0"/>
              <a:t>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66973B-979B-D642-B656-D17E4041E48B}"/>
              </a:ext>
            </a:extLst>
          </p:cNvPr>
          <p:cNvSpPr/>
          <p:nvPr/>
        </p:nvSpPr>
        <p:spPr>
          <a:xfrm>
            <a:off x="6832568" y="5485492"/>
            <a:ext cx="1357084" cy="522516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 Server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9B8A3F88-7FDF-A34C-806F-2D8D30320BC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667798" y="3987281"/>
            <a:ext cx="932542" cy="1121228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9A858064-E88F-9041-9032-6A79252594E3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5667798" y="3987281"/>
            <a:ext cx="1164770" cy="1759469"/>
          </a:xfrm>
          <a:prstGeom prst="bentConnector3">
            <a:avLst>
              <a:gd name="adj1" fmla="val 39959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67E302-9139-7D40-A5D0-AC9664E32ECD}"/>
              </a:ext>
            </a:extLst>
          </p:cNvPr>
          <p:cNvCxnSpPr/>
          <p:nvPr/>
        </p:nvCxnSpPr>
        <p:spPr>
          <a:xfrm flipV="1">
            <a:off x="308053" y="2408708"/>
            <a:ext cx="8140695" cy="1728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43252D-0DE0-6B48-97B2-B0FA7F4922E8}"/>
              </a:ext>
            </a:extLst>
          </p:cNvPr>
          <p:cNvSpPr txBox="1"/>
          <p:nvPr/>
        </p:nvSpPr>
        <p:spPr>
          <a:xfrm>
            <a:off x="1100758" y="3519893"/>
            <a:ext cx="950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Nginx</a:t>
            </a:r>
            <a:endParaRPr lang="en-US" sz="9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DAFA0A-F99E-574E-AC3B-540157C4C1DB}"/>
              </a:ext>
            </a:extLst>
          </p:cNvPr>
          <p:cNvSpPr/>
          <p:nvPr/>
        </p:nvSpPr>
        <p:spPr>
          <a:xfrm>
            <a:off x="2040059" y="2681082"/>
            <a:ext cx="1357084" cy="41366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Site </a:t>
            </a:r>
          </a:p>
          <a:p>
            <a:pPr algn="ctr"/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16E160-B8AB-564F-81A3-ACF03B6B5353}"/>
              </a:ext>
            </a:extLst>
          </p:cNvPr>
          <p:cNvSpPr/>
          <p:nvPr/>
        </p:nvSpPr>
        <p:spPr>
          <a:xfrm>
            <a:off x="4062957" y="2681082"/>
            <a:ext cx="1599812" cy="41366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Load Balancer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525F9F-87E3-0140-97A0-1B03AF853377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862863" y="3094748"/>
            <a:ext cx="0" cy="5405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AA555C-C84D-3E4F-AF8E-2BAAA172BBCD}"/>
              </a:ext>
            </a:extLst>
          </p:cNvPr>
          <p:cNvCxnSpPr>
            <a:stCxn id="17" idx="2"/>
          </p:cNvCxnSpPr>
          <p:nvPr/>
        </p:nvCxnSpPr>
        <p:spPr>
          <a:xfrm flipH="1">
            <a:off x="2716973" y="3094748"/>
            <a:ext cx="1628" cy="5617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DE603C2-62A8-464F-BEE0-91CF2DD217AA}"/>
              </a:ext>
            </a:extLst>
          </p:cNvPr>
          <p:cNvSpPr/>
          <p:nvPr/>
        </p:nvSpPr>
        <p:spPr>
          <a:xfrm>
            <a:off x="8993381" y="3762308"/>
            <a:ext cx="2798681" cy="151008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3</a:t>
            </a:r>
            <a:r>
              <a:rPr lang="en-US" sz="1100" b="1" baseline="300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rd</a:t>
            </a:r>
            <a:r>
              <a:rPr lang="en-US" sz="1100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Party Integrations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6CCB62-CE0A-1A4C-BCEC-1E53065CDED7}"/>
              </a:ext>
            </a:extLst>
          </p:cNvPr>
          <p:cNvSpPr/>
          <p:nvPr/>
        </p:nvSpPr>
        <p:spPr>
          <a:xfrm>
            <a:off x="9080944" y="4055967"/>
            <a:ext cx="128016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3A5548-3AC3-564E-8352-100C7C7FAC49}"/>
              </a:ext>
            </a:extLst>
          </p:cNvPr>
          <p:cNvSpPr/>
          <p:nvPr/>
        </p:nvSpPr>
        <p:spPr>
          <a:xfrm>
            <a:off x="10424770" y="4055967"/>
            <a:ext cx="128016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WhatsApp business API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86A91F-6AFF-8F48-8A11-020E4DA213D1}"/>
              </a:ext>
            </a:extLst>
          </p:cNvPr>
          <p:cNvSpPr/>
          <p:nvPr/>
        </p:nvSpPr>
        <p:spPr>
          <a:xfrm>
            <a:off x="10424770" y="4580389"/>
            <a:ext cx="128016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Crashlytics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(Client Side)</a:t>
            </a:r>
          </a:p>
        </p:txBody>
      </p:sp>
      <p:sp>
        <p:nvSpPr>
          <p:cNvPr id="25" name="Freeform 71">
            <a:extLst>
              <a:ext uri="{FF2B5EF4-FFF2-40B4-BE49-F238E27FC236}">
                <a16:creationId xmlns:a16="http://schemas.microsoft.com/office/drawing/2014/main" id="{25461980-DF35-4045-B934-32C9F06A49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69457" y="1393760"/>
            <a:ext cx="342682" cy="580499"/>
          </a:xfrm>
          <a:custGeom>
            <a:avLst/>
            <a:gdLst>
              <a:gd name="T0" fmla="*/ 71 w 86"/>
              <a:gd name="T1" fmla="*/ 0 h 145"/>
              <a:gd name="T2" fmla="*/ 15 w 86"/>
              <a:gd name="T3" fmla="*/ 0 h 145"/>
              <a:gd name="T4" fmla="*/ 0 w 86"/>
              <a:gd name="T5" fmla="*/ 15 h 145"/>
              <a:gd name="T6" fmla="*/ 0 w 86"/>
              <a:gd name="T7" fmla="*/ 130 h 145"/>
              <a:gd name="T8" fmla="*/ 15 w 86"/>
              <a:gd name="T9" fmla="*/ 145 h 145"/>
              <a:gd name="T10" fmla="*/ 71 w 86"/>
              <a:gd name="T11" fmla="*/ 145 h 145"/>
              <a:gd name="T12" fmla="*/ 86 w 86"/>
              <a:gd name="T13" fmla="*/ 130 h 145"/>
              <a:gd name="T14" fmla="*/ 86 w 86"/>
              <a:gd name="T15" fmla="*/ 15 h 145"/>
              <a:gd name="T16" fmla="*/ 71 w 86"/>
              <a:gd name="T17" fmla="*/ 0 h 145"/>
              <a:gd name="T18" fmla="*/ 43 w 86"/>
              <a:gd name="T19" fmla="*/ 139 h 145"/>
              <a:gd name="T20" fmla="*/ 32 w 86"/>
              <a:gd name="T21" fmla="*/ 131 h 145"/>
              <a:gd name="T22" fmla="*/ 43 w 86"/>
              <a:gd name="T23" fmla="*/ 124 h 145"/>
              <a:gd name="T24" fmla="*/ 53 w 86"/>
              <a:gd name="T25" fmla="*/ 131 h 145"/>
              <a:gd name="T26" fmla="*/ 43 w 86"/>
              <a:gd name="T27" fmla="*/ 139 h 145"/>
              <a:gd name="T28" fmla="*/ 74 w 86"/>
              <a:gd name="T29" fmla="*/ 117 h 145"/>
              <a:gd name="T30" fmla="*/ 12 w 86"/>
              <a:gd name="T31" fmla="*/ 117 h 145"/>
              <a:gd name="T32" fmla="*/ 12 w 86"/>
              <a:gd name="T33" fmla="*/ 19 h 145"/>
              <a:gd name="T34" fmla="*/ 74 w 86"/>
              <a:gd name="T35" fmla="*/ 19 h 145"/>
              <a:gd name="T36" fmla="*/ 74 w 86"/>
              <a:gd name="T37" fmla="*/ 11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6" h="145">
                <a:moveTo>
                  <a:pt x="71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38"/>
                  <a:pt x="7" y="145"/>
                  <a:pt x="15" y="145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79" y="145"/>
                  <a:pt x="86" y="138"/>
                  <a:pt x="86" y="130"/>
                </a:cubicBezTo>
                <a:cubicBezTo>
                  <a:pt x="86" y="15"/>
                  <a:pt x="86" y="15"/>
                  <a:pt x="86" y="15"/>
                </a:cubicBezTo>
                <a:cubicBezTo>
                  <a:pt x="86" y="7"/>
                  <a:pt x="79" y="0"/>
                  <a:pt x="71" y="0"/>
                </a:cubicBezTo>
                <a:close/>
                <a:moveTo>
                  <a:pt x="43" y="139"/>
                </a:moveTo>
                <a:cubicBezTo>
                  <a:pt x="37" y="139"/>
                  <a:pt x="32" y="136"/>
                  <a:pt x="32" y="131"/>
                </a:cubicBezTo>
                <a:cubicBezTo>
                  <a:pt x="32" y="127"/>
                  <a:pt x="37" y="124"/>
                  <a:pt x="43" y="124"/>
                </a:cubicBezTo>
                <a:cubicBezTo>
                  <a:pt x="48" y="124"/>
                  <a:pt x="53" y="127"/>
                  <a:pt x="53" y="131"/>
                </a:cubicBezTo>
                <a:cubicBezTo>
                  <a:pt x="53" y="136"/>
                  <a:pt x="48" y="139"/>
                  <a:pt x="43" y="139"/>
                </a:cubicBezTo>
                <a:close/>
                <a:moveTo>
                  <a:pt x="74" y="117"/>
                </a:moveTo>
                <a:cubicBezTo>
                  <a:pt x="12" y="117"/>
                  <a:pt x="12" y="117"/>
                  <a:pt x="12" y="117"/>
                </a:cubicBezTo>
                <a:cubicBezTo>
                  <a:pt x="12" y="19"/>
                  <a:pt x="12" y="19"/>
                  <a:pt x="12" y="19"/>
                </a:cubicBezTo>
                <a:cubicBezTo>
                  <a:pt x="74" y="19"/>
                  <a:pt x="74" y="19"/>
                  <a:pt x="74" y="19"/>
                </a:cubicBezTo>
                <a:lnTo>
                  <a:pt x="74" y="117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33">
            <a:extLst>
              <a:ext uri="{FF2B5EF4-FFF2-40B4-BE49-F238E27FC236}">
                <a16:creationId xmlns:a16="http://schemas.microsoft.com/office/drawing/2014/main" id="{1802251B-85CB-3B41-9801-2C2AD03BDD1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92173" y="1199387"/>
            <a:ext cx="816584" cy="679234"/>
          </a:xfrm>
          <a:custGeom>
            <a:avLst/>
            <a:gdLst>
              <a:gd name="T0" fmla="*/ 496 w 626"/>
              <a:gd name="T1" fmla="*/ 549 h 658"/>
              <a:gd name="T2" fmla="*/ 554 w 626"/>
              <a:gd name="T3" fmla="*/ 576 h 658"/>
              <a:gd name="T4" fmla="*/ 445 w 626"/>
              <a:gd name="T5" fmla="*/ 549 h 658"/>
              <a:gd name="T6" fmla="*/ 482 w 626"/>
              <a:gd name="T7" fmla="*/ 576 h 658"/>
              <a:gd name="T8" fmla="*/ 460 w 626"/>
              <a:gd name="T9" fmla="*/ 499 h 658"/>
              <a:gd name="T10" fmla="*/ 432 w 626"/>
              <a:gd name="T11" fmla="*/ 527 h 658"/>
              <a:gd name="T12" fmla="*/ 152 w 626"/>
              <a:gd name="T13" fmla="*/ 549 h 658"/>
              <a:gd name="T14" fmla="*/ 431 w 626"/>
              <a:gd name="T15" fmla="*/ 576 h 658"/>
              <a:gd name="T16" fmla="*/ 119 w 626"/>
              <a:gd name="T17" fmla="*/ 505 h 658"/>
              <a:gd name="T18" fmla="*/ 146 w 626"/>
              <a:gd name="T19" fmla="*/ 533 h 658"/>
              <a:gd name="T20" fmla="*/ 100 w 626"/>
              <a:gd name="T21" fmla="*/ 571 h 658"/>
              <a:gd name="T22" fmla="*/ 140 w 626"/>
              <a:gd name="T23" fmla="*/ 571 h 658"/>
              <a:gd name="T24" fmla="*/ 62 w 626"/>
              <a:gd name="T25" fmla="*/ 571 h 658"/>
              <a:gd name="T26" fmla="*/ 89 w 626"/>
              <a:gd name="T27" fmla="*/ 571 h 658"/>
              <a:gd name="T28" fmla="*/ 109 w 626"/>
              <a:gd name="T29" fmla="*/ 505 h 658"/>
              <a:gd name="T30" fmla="*/ 69 w 626"/>
              <a:gd name="T31" fmla="*/ 505 h 658"/>
              <a:gd name="T32" fmla="*/ 108 w 626"/>
              <a:gd name="T33" fmla="*/ 461 h 658"/>
              <a:gd name="T34" fmla="*/ 74 w 626"/>
              <a:gd name="T35" fmla="*/ 461 h 658"/>
              <a:gd name="T36" fmla="*/ 120 w 626"/>
              <a:gd name="T37" fmla="*/ 489 h 658"/>
              <a:gd name="T38" fmla="*/ 152 w 626"/>
              <a:gd name="T39" fmla="*/ 461 h 658"/>
              <a:gd name="T40" fmla="*/ 190 w 626"/>
              <a:gd name="T41" fmla="*/ 456 h 658"/>
              <a:gd name="T42" fmla="*/ 160 w 626"/>
              <a:gd name="T43" fmla="*/ 484 h 658"/>
              <a:gd name="T44" fmla="*/ 198 w 626"/>
              <a:gd name="T45" fmla="*/ 505 h 658"/>
              <a:gd name="T46" fmla="*/ 164 w 626"/>
              <a:gd name="T47" fmla="*/ 505 h 658"/>
              <a:gd name="T48" fmla="*/ 234 w 626"/>
              <a:gd name="T49" fmla="*/ 456 h 658"/>
              <a:gd name="T50" fmla="*/ 204 w 626"/>
              <a:gd name="T51" fmla="*/ 484 h 658"/>
              <a:gd name="T52" fmla="*/ 243 w 626"/>
              <a:gd name="T53" fmla="*/ 505 h 658"/>
              <a:gd name="T54" fmla="*/ 208 w 626"/>
              <a:gd name="T55" fmla="*/ 505 h 658"/>
              <a:gd name="T56" fmla="*/ 277 w 626"/>
              <a:gd name="T57" fmla="*/ 456 h 658"/>
              <a:gd name="T58" fmla="*/ 248 w 626"/>
              <a:gd name="T59" fmla="*/ 484 h 658"/>
              <a:gd name="T60" fmla="*/ 288 w 626"/>
              <a:gd name="T61" fmla="*/ 505 h 658"/>
              <a:gd name="T62" fmla="*/ 253 w 626"/>
              <a:gd name="T63" fmla="*/ 505 h 658"/>
              <a:gd name="T64" fmla="*/ 297 w 626"/>
              <a:gd name="T65" fmla="*/ 456 h 658"/>
              <a:gd name="T66" fmla="*/ 297 w 626"/>
              <a:gd name="T67" fmla="*/ 489 h 658"/>
              <a:gd name="T68" fmla="*/ 332 w 626"/>
              <a:gd name="T69" fmla="*/ 505 h 658"/>
              <a:gd name="T70" fmla="*/ 297 w 626"/>
              <a:gd name="T71" fmla="*/ 505 h 658"/>
              <a:gd name="T72" fmla="*/ 341 w 626"/>
              <a:gd name="T73" fmla="*/ 456 h 658"/>
              <a:gd name="T74" fmla="*/ 341 w 626"/>
              <a:gd name="T75" fmla="*/ 489 h 658"/>
              <a:gd name="T76" fmla="*/ 377 w 626"/>
              <a:gd name="T77" fmla="*/ 527 h 658"/>
              <a:gd name="T78" fmla="*/ 347 w 626"/>
              <a:gd name="T79" fmla="*/ 499 h 658"/>
              <a:gd name="T80" fmla="*/ 384 w 626"/>
              <a:gd name="T81" fmla="*/ 456 h 658"/>
              <a:gd name="T82" fmla="*/ 386 w 626"/>
              <a:gd name="T83" fmla="*/ 489 h 658"/>
              <a:gd name="T84" fmla="*/ 422 w 626"/>
              <a:gd name="T85" fmla="*/ 527 h 658"/>
              <a:gd name="T86" fmla="*/ 392 w 626"/>
              <a:gd name="T87" fmla="*/ 499 h 658"/>
              <a:gd name="T88" fmla="*/ 424 w 626"/>
              <a:gd name="T89" fmla="*/ 484 h 658"/>
              <a:gd name="T90" fmla="*/ 459 w 626"/>
              <a:gd name="T91" fmla="*/ 484 h 658"/>
              <a:gd name="T92" fmla="*/ 535 w 626"/>
              <a:gd name="T93" fmla="*/ 43 h 658"/>
              <a:gd name="T94" fmla="*/ 84 w 626"/>
              <a:gd name="T95" fmla="*/ 43 h 658"/>
              <a:gd name="T96" fmla="*/ 471 w 626"/>
              <a:gd name="T97" fmla="*/ 456 h 658"/>
              <a:gd name="T98" fmla="*/ 474 w 626"/>
              <a:gd name="T99" fmla="*/ 489 h 658"/>
              <a:gd name="T100" fmla="*/ 513 w 626"/>
              <a:gd name="T101" fmla="*/ 527 h 658"/>
              <a:gd name="T102" fmla="*/ 481 w 626"/>
              <a:gd name="T103" fmla="*/ 499 h 658"/>
              <a:gd name="T104" fmla="*/ 520 w 626"/>
              <a:gd name="T105" fmla="*/ 489 h 658"/>
              <a:gd name="T106" fmla="*/ 546 w 626"/>
              <a:gd name="T107" fmla="*/ 461 h 658"/>
              <a:gd name="T108" fmla="*/ 528 w 626"/>
              <a:gd name="T109" fmla="*/ 533 h 658"/>
              <a:gd name="T110" fmla="*/ 551 w 626"/>
              <a:gd name="T111" fmla="*/ 505 h 658"/>
              <a:gd name="T112" fmla="*/ 584 w 626"/>
              <a:gd name="T113" fmla="*/ 33 h 658"/>
              <a:gd name="T114" fmla="*/ 37 w 626"/>
              <a:gd name="T115" fmla="*/ 402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26" h="658">
                <a:moveTo>
                  <a:pt x="554" y="576"/>
                </a:moveTo>
                <a:lnTo>
                  <a:pt x="554" y="576"/>
                </a:lnTo>
                <a:lnTo>
                  <a:pt x="504" y="576"/>
                </a:lnTo>
                <a:cubicBezTo>
                  <a:pt x="501" y="576"/>
                  <a:pt x="498" y="574"/>
                  <a:pt x="498" y="571"/>
                </a:cubicBezTo>
                <a:lnTo>
                  <a:pt x="496" y="549"/>
                </a:lnTo>
                <a:cubicBezTo>
                  <a:pt x="496" y="545"/>
                  <a:pt x="498" y="543"/>
                  <a:pt x="501" y="543"/>
                </a:cubicBezTo>
                <a:lnTo>
                  <a:pt x="550" y="543"/>
                </a:lnTo>
                <a:cubicBezTo>
                  <a:pt x="553" y="543"/>
                  <a:pt x="556" y="545"/>
                  <a:pt x="556" y="549"/>
                </a:cubicBezTo>
                <a:lnTo>
                  <a:pt x="559" y="571"/>
                </a:lnTo>
                <a:cubicBezTo>
                  <a:pt x="559" y="574"/>
                  <a:pt x="557" y="576"/>
                  <a:pt x="554" y="576"/>
                </a:cubicBezTo>
                <a:close/>
                <a:moveTo>
                  <a:pt x="482" y="576"/>
                </a:moveTo>
                <a:lnTo>
                  <a:pt x="482" y="576"/>
                </a:lnTo>
                <a:lnTo>
                  <a:pt x="453" y="576"/>
                </a:lnTo>
                <a:cubicBezTo>
                  <a:pt x="450" y="576"/>
                  <a:pt x="447" y="574"/>
                  <a:pt x="447" y="571"/>
                </a:cubicBezTo>
                <a:lnTo>
                  <a:pt x="445" y="549"/>
                </a:lnTo>
                <a:cubicBezTo>
                  <a:pt x="445" y="545"/>
                  <a:pt x="447" y="543"/>
                  <a:pt x="450" y="543"/>
                </a:cubicBezTo>
                <a:lnTo>
                  <a:pt x="480" y="543"/>
                </a:lnTo>
                <a:cubicBezTo>
                  <a:pt x="483" y="543"/>
                  <a:pt x="485" y="545"/>
                  <a:pt x="486" y="549"/>
                </a:cubicBezTo>
                <a:lnTo>
                  <a:pt x="488" y="571"/>
                </a:lnTo>
                <a:cubicBezTo>
                  <a:pt x="488" y="574"/>
                  <a:pt x="486" y="576"/>
                  <a:pt x="482" y="576"/>
                </a:cubicBezTo>
                <a:close/>
                <a:moveTo>
                  <a:pt x="432" y="527"/>
                </a:moveTo>
                <a:lnTo>
                  <a:pt x="432" y="527"/>
                </a:lnTo>
                <a:lnTo>
                  <a:pt x="431" y="505"/>
                </a:lnTo>
                <a:cubicBezTo>
                  <a:pt x="431" y="502"/>
                  <a:pt x="433" y="499"/>
                  <a:pt x="436" y="499"/>
                </a:cubicBezTo>
                <a:lnTo>
                  <a:pt x="460" y="499"/>
                </a:lnTo>
                <a:cubicBezTo>
                  <a:pt x="463" y="499"/>
                  <a:pt x="466" y="502"/>
                  <a:pt x="466" y="505"/>
                </a:cubicBezTo>
                <a:lnTo>
                  <a:pt x="468" y="527"/>
                </a:lnTo>
                <a:cubicBezTo>
                  <a:pt x="468" y="530"/>
                  <a:pt x="466" y="533"/>
                  <a:pt x="463" y="533"/>
                </a:cubicBezTo>
                <a:lnTo>
                  <a:pt x="438" y="533"/>
                </a:lnTo>
                <a:cubicBezTo>
                  <a:pt x="435" y="533"/>
                  <a:pt x="433" y="530"/>
                  <a:pt x="432" y="527"/>
                </a:cubicBezTo>
                <a:close/>
                <a:moveTo>
                  <a:pt x="431" y="576"/>
                </a:moveTo>
                <a:lnTo>
                  <a:pt x="431" y="576"/>
                </a:lnTo>
                <a:lnTo>
                  <a:pt x="156" y="576"/>
                </a:lnTo>
                <a:cubicBezTo>
                  <a:pt x="153" y="576"/>
                  <a:pt x="150" y="574"/>
                  <a:pt x="151" y="571"/>
                </a:cubicBezTo>
                <a:lnTo>
                  <a:pt x="152" y="549"/>
                </a:lnTo>
                <a:cubicBezTo>
                  <a:pt x="153" y="545"/>
                  <a:pt x="155" y="543"/>
                  <a:pt x="158" y="543"/>
                </a:cubicBezTo>
                <a:lnTo>
                  <a:pt x="429" y="543"/>
                </a:lnTo>
                <a:cubicBezTo>
                  <a:pt x="432" y="543"/>
                  <a:pt x="435" y="545"/>
                  <a:pt x="435" y="549"/>
                </a:cubicBezTo>
                <a:lnTo>
                  <a:pt x="437" y="571"/>
                </a:lnTo>
                <a:cubicBezTo>
                  <a:pt x="437" y="574"/>
                  <a:pt x="434" y="576"/>
                  <a:pt x="431" y="576"/>
                </a:cubicBezTo>
                <a:close/>
                <a:moveTo>
                  <a:pt x="146" y="533"/>
                </a:moveTo>
                <a:lnTo>
                  <a:pt x="146" y="533"/>
                </a:lnTo>
                <a:lnTo>
                  <a:pt x="122" y="533"/>
                </a:lnTo>
                <a:cubicBezTo>
                  <a:pt x="119" y="533"/>
                  <a:pt x="117" y="530"/>
                  <a:pt x="117" y="527"/>
                </a:cubicBezTo>
                <a:lnTo>
                  <a:pt x="119" y="505"/>
                </a:lnTo>
                <a:cubicBezTo>
                  <a:pt x="119" y="502"/>
                  <a:pt x="122" y="499"/>
                  <a:pt x="125" y="499"/>
                </a:cubicBezTo>
                <a:lnTo>
                  <a:pt x="149" y="499"/>
                </a:lnTo>
                <a:cubicBezTo>
                  <a:pt x="152" y="499"/>
                  <a:pt x="154" y="502"/>
                  <a:pt x="154" y="505"/>
                </a:cubicBezTo>
                <a:lnTo>
                  <a:pt x="152" y="527"/>
                </a:lnTo>
                <a:cubicBezTo>
                  <a:pt x="152" y="530"/>
                  <a:pt x="149" y="533"/>
                  <a:pt x="146" y="533"/>
                </a:cubicBezTo>
                <a:close/>
                <a:moveTo>
                  <a:pt x="140" y="571"/>
                </a:moveTo>
                <a:lnTo>
                  <a:pt x="140" y="571"/>
                </a:lnTo>
                <a:cubicBezTo>
                  <a:pt x="140" y="574"/>
                  <a:pt x="137" y="576"/>
                  <a:pt x="134" y="576"/>
                </a:cubicBezTo>
                <a:lnTo>
                  <a:pt x="105" y="576"/>
                </a:lnTo>
                <a:cubicBezTo>
                  <a:pt x="102" y="576"/>
                  <a:pt x="99" y="574"/>
                  <a:pt x="100" y="571"/>
                </a:cubicBezTo>
                <a:lnTo>
                  <a:pt x="102" y="549"/>
                </a:lnTo>
                <a:cubicBezTo>
                  <a:pt x="102" y="545"/>
                  <a:pt x="105" y="543"/>
                  <a:pt x="108" y="543"/>
                </a:cubicBezTo>
                <a:lnTo>
                  <a:pt x="137" y="543"/>
                </a:lnTo>
                <a:cubicBezTo>
                  <a:pt x="140" y="543"/>
                  <a:pt x="142" y="545"/>
                  <a:pt x="142" y="549"/>
                </a:cubicBezTo>
                <a:lnTo>
                  <a:pt x="140" y="571"/>
                </a:lnTo>
                <a:close/>
                <a:moveTo>
                  <a:pt x="89" y="571"/>
                </a:moveTo>
                <a:lnTo>
                  <a:pt x="89" y="571"/>
                </a:lnTo>
                <a:cubicBezTo>
                  <a:pt x="89" y="574"/>
                  <a:pt x="86" y="576"/>
                  <a:pt x="83" y="576"/>
                </a:cubicBezTo>
                <a:lnTo>
                  <a:pt x="66" y="576"/>
                </a:lnTo>
                <a:cubicBezTo>
                  <a:pt x="63" y="576"/>
                  <a:pt x="61" y="574"/>
                  <a:pt x="62" y="571"/>
                </a:cubicBezTo>
                <a:lnTo>
                  <a:pt x="64" y="549"/>
                </a:lnTo>
                <a:cubicBezTo>
                  <a:pt x="65" y="545"/>
                  <a:pt x="67" y="543"/>
                  <a:pt x="70" y="543"/>
                </a:cubicBezTo>
                <a:lnTo>
                  <a:pt x="87" y="543"/>
                </a:lnTo>
                <a:cubicBezTo>
                  <a:pt x="90" y="543"/>
                  <a:pt x="92" y="545"/>
                  <a:pt x="92" y="549"/>
                </a:cubicBezTo>
                <a:lnTo>
                  <a:pt x="89" y="571"/>
                </a:lnTo>
                <a:close/>
                <a:moveTo>
                  <a:pt x="69" y="505"/>
                </a:moveTo>
                <a:lnTo>
                  <a:pt x="69" y="505"/>
                </a:lnTo>
                <a:cubicBezTo>
                  <a:pt x="70" y="502"/>
                  <a:pt x="72" y="499"/>
                  <a:pt x="75" y="499"/>
                </a:cubicBezTo>
                <a:lnTo>
                  <a:pt x="105" y="499"/>
                </a:lnTo>
                <a:cubicBezTo>
                  <a:pt x="107" y="499"/>
                  <a:pt x="110" y="502"/>
                  <a:pt x="109" y="505"/>
                </a:cubicBezTo>
                <a:lnTo>
                  <a:pt x="107" y="527"/>
                </a:lnTo>
                <a:cubicBezTo>
                  <a:pt x="107" y="530"/>
                  <a:pt x="104" y="533"/>
                  <a:pt x="101" y="533"/>
                </a:cubicBezTo>
                <a:lnTo>
                  <a:pt x="71" y="533"/>
                </a:lnTo>
                <a:cubicBezTo>
                  <a:pt x="69" y="533"/>
                  <a:pt x="66" y="530"/>
                  <a:pt x="67" y="527"/>
                </a:cubicBezTo>
                <a:lnTo>
                  <a:pt x="69" y="505"/>
                </a:lnTo>
                <a:close/>
                <a:moveTo>
                  <a:pt x="74" y="461"/>
                </a:moveTo>
                <a:lnTo>
                  <a:pt x="74" y="461"/>
                </a:lnTo>
                <a:cubicBezTo>
                  <a:pt x="75" y="458"/>
                  <a:pt x="77" y="456"/>
                  <a:pt x="80" y="456"/>
                </a:cubicBezTo>
                <a:lnTo>
                  <a:pt x="103" y="456"/>
                </a:lnTo>
                <a:cubicBezTo>
                  <a:pt x="106" y="456"/>
                  <a:pt x="108" y="458"/>
                  <a:pt x="108" y="461"/>
                </a:cubicBezTo>
                <a:lnTo>
                  <a:pt x="106" y="484"/>
                </a:lnTo>
                <a:cubicBezTo>
                  <a:pt x="105" y="487"/>
                  <a:pt x="103" y="489"/>
                  <a:pt x="100" y="489"/>
                </a:cubicBezTo>
                <a:lnTo>
                  <a:pt x="77" y="489"/>
                </a:lnTo>
                <a:cubicBezTo>
                  <a:pt x="74" y="489"/>
                  <a:pt x="72" y="487"/>
                  <a:pt x="72" y="484"/>
                </a:cubicBezTo>
                <a:lnTo>
                  <a:pt x="74" y="461"/>
                </a:lnTo>
                <a:close/>
                <a:moveTo>
                  <a:pt x="152" y="461"/>
                </a:moveTo>
                <a:lnTo>
                  <a:pt x="152" y="461"/>
                </a:lnTo>
                <a:lnTo>
                  <a:pt x="150" y="484"/>
                </a:lnTo>
                <a:cubicBezTo>
                  <a:pt x="150" y="487"/>
                  <a:pt x="147" y="489"/>
                  <a:pt x="144" y="489"/>
                </a:cubicBezTo>
                <a:lnTo>
                  <a:pt x="120" y="489"/>
                </a:lnTo>
                <a:cubicBezTo>
                  <a:pt x="117" y="489"/>
                  <a:pt x="115" y="487"/>
                  <a:pt x="115" y="484"/>
                </a:cubicBezTo>
                <a:lnTo>
                  <a:pt x="118" y="461"/>
                </a:lnTo>
                <a:cubicBezTo>
                  <a:pt x="118" y="458"/>
                  <a:pt x="121" y="456"/>
                  <a:pt x="123" y="456"/>
                </a:cubicBezTo>
                <a:lnTo>
                  <a:pt x="147" y="456"/>
                </a:lnTo>
                <a:cubicBezTo>
                  <a:pt x="150" y="456"/>
                  <a:pt x="152" y="458"/>
                  <a:pt x="152" y="461"/>
                </a:cubicBezTo>
                <a:close/>
                <a:moveTo>
                  <a:pt x="160" y="484"/>
                </a:moveTo>
                <a:lnTo>
                  <a:pt x="160" y="484"/>
                </a:lnTo>
                <a:lnTo>
                  <a:pt x="161" y="461"/>
                </a:lnTo>
                <a:cubicBezTo>
                  <a:pt x="161" y="458"/>
                  <a:pt x="164" y="456"/>
                  <a:pt x="167" y="456"/>
                </a:cubicBezTo>
                <a:lnTo>
                  <a:pt x="190" y="456"/>
                </a:lnTo>
                <a:cubicBezTo>
                  <a:pt x="193" y="456"/>
                  <a:pt x="195" y="458"/>
                  <a:pt x="195" y="461"/>
                </a:cubicBezTo>
                <a:lnTo>
                  <a:pt x="194" y="484"/>
                </a:lnTo>
                <a:cubicBezTo>
                  <a:pt x="194" y="487"/>
                  <a:pt x="191" y="489"/>
                  <a:pt x="188" y="489"/>
                </a:cubicBezTo>
                <a:lnTo>
                  <a:pt x="165" y="489"/>
                </a:lnTo>
                <a:cubicBezTo>
                  <a:pt x="162" y="489"/>
                  <a:pt x="159" y="487"/>
                  <a:pt x="160" y="484"/>
                </a:cubicBezTo>
                <a:close/>
                <a:moveTo>
                  <a:pt x="164" y="505"/>
                </a:moveTo>
                <a:lnTo>
                  <a:pt x="164" y="505"/>
                </a:lnTo>
                <a:cubicBezTo>
                  <a:pt x="164" y="502"/>
                  <a:pt x="167" y="499"/>
                  <a:pt x="170" y="499"/>
                </a:cubicBezTo>
                <a:lnTo>
                  <a:pt x="193" y="499"/>
                </a:lnTo>
                <a:cubicBezTo>
                  <a:pt x="196" y="499"/>
                  <a:pt x="199" y="502"/>
                  <a:pt x="198" y="505"/>
                </a:cubicBezTo>
                <a:lnTo>
                  <a:pt x="197" y="527"/>
                </a:lnTo>
                <a:cubicBezTo>
                  <a:pt x="197" y="530"/>
                  <a:pt x="194" y="533"/>
                  <a:pt x="191" y="533"/>
                </a:cubicBezTo>
                <a:lnTo>
                  <a:pt x="167" y="533"/>
                </a:lnTo>
                <a:cubicBezTo>
                  <a:pt x="164" y="533"/>
                  <a:pt x="162" y="530"/>
                  <a:pt x="162" y="527"/>
                </a:cubicBezTo>
                <a:lnTo>
                  <a:pt x="164" y="505"/>
                </a:lnTo>
                <a:close/>
                <a:moveTo>
                  <a:pt x="204" y="484"/>
                </a:moveTo>
                <a:lnTo>
                  <a:pt x="204" y="484"/>
                </a:lnTo>
                <a:lnTo>
                  <a:pt x="205" y="461"/>
                </a:lnTo>
                <a:cubicBezTo>
                  <a:pt x="205" y="458"/>
                  <a:pt x="208" y="456"/>
                  <a:pt x="210" y="456"/>
                </a:cubicBezTo>
                <a:lnTo>
                  <a:pt x="234" y="456"/>
                </a:lnTo>
                <a:cubicBezTo>
                  <a:pt x="237" y="456"/>
                  <a:pt x="239" y="458"/>
                  <a:pt x="239" y="461"/>
                </a:cubicBezTo>
                <a:lnTo>
                  <a:pt x="238" y="484"/>
                </a:lnTo>
                <a:cubicBezTo>
                  <a:pt x="238" y="487"/>
                  <a:pt x="235" y="489"/>
                  <a:pt x="232" y="489"/>
                </a:cubicBezTo>
                <a:lnTo>
                  <a:pt x="209" y="489"/>
                </a:lnTo>
                <a:cubicBezTo>
                  <a:pt x="206" y="489"/>
                  <a:pt x="204" y="487"/>
                  <a:pt x="204" y="484"/>
                </a:cubicBezTo>
                <a:close/>
                <a:moveTo>
                  <a:pt x="208" y="505"/>
                </a:moveTo>
                <a:lnTo>
                  <a:pt x="208" y="505"/>
                </a:lnTo>
                <a:cubicBezTo>
                  <a:pt x="208" y="502"/>
                  <a:pt x="211" y="499"/>
                  <a:pt x="214" y="499"/>
                </a:cubicBezTo>
                <a:lnTo>
                  <a:pt x="238" y="499"/>
                </a:lnTo>
                <a:cubicBezTo>
                  <a:pt x="241" y="499"/>
                  <a:pt x="243" y="502"/>
                  <a:pt x="243" y="505"/>
                </a:cubicBezTo>
                <a:lnTo>
                  <a:pt x="242" y="527"/>
                </a:lnTo>
                <a:cubicBezTo>
                  <a:pt x="242" y="530"/>
                  <a:pt x="240" y="533"/>
                  <a:pt x="237" y="533"/>
                </a:cubicBezTo>
                <a:lnTo>
                  <a:pt x="212" y="533"/>
                </a:lnTo>
                <a:cubicBezTo>
                  <a:pt x="209" y="533"/>
                  <a:pt x="207" y="530"/>
                  <a:pt x="207" y="527"/>
                </a:cubicBezTo>
                <a:lnTo>
                  <a:pt x="208" y="505"/>
                </a:lnTo>
                <a:close/>
                <a:moveTo>
                  <a:pt x="248" y="484"/>
                </a:moveTo>
                <a:lnTo>
                  <a:pt x="248" y="484"/>
                </a:lnTo>
                <a:lnTo>
                  <a:pt x="248" y="461"/>
                </a:lnTo>
                <a:cubicBezTo>
                  <a:pt x="249" y="458"/>
                  <a:pt x="251" y="456"/>
                  <a:pt x="254" y="456"/>
                </a:cubicBezTo>
                <a:lnTo>
                  <a:pt x="277" y="456"/>
                </a:lnTo>
                <a:cubicBezTo>
                  <a:pt x="280" y="456"/>
                  <a:pt x="282" y="458"/>
                  <a:pt x="282" y="461"/>
                </a:cubicBezTo>
                <a:lnTo>
                  <a:pt x="282" y="484"/>
                </a:lnTo>
                <a:cubicBezTo>
                  <a:pt x="282" y="487"/>
                  <a:pt x="280" y="489"/>
                  <a:pt x="277" y="489"/>
                </a:cubicBezTo>
                <a:lnTo>
                  <a:pt x="253" y="489"/>
                </a:lnTo>
                <a:cubicBezTo>
                  <a:pt x="250" y="489"/>
                  <a:pt x="248" y="487"/>
                  <a:pt x="248" y="484"/>
                </a:cubicBezTo>
                <a:close/>
                <a:moveTo>
                  <a:pt x="253" y="505"/>
                </a:moveTo>
                <a:lnTo>
                  <a:pt x="253" y="505"/>
                </a:lnTo>
                <a:cubicBezTo>
                  <a:pt x="253" y="502"/>
                  <a:pt x="255" y="499"/>
                  <a:pt x="258" y="499"/>
                </a:cubicBezTo>
                <a:lnTo>
                  <a:pt x="282" y="499"/>
                </a:lnTo>
                <a:cubicBezTo>
                  <a:pt x="285" y="499"/>
                  <a:pt x="288" y="502"/>
                  <a:pt x="288" y="505"/>
                </a:cubicBezTo>
                <a:lnTo>
                  <a:pt x="287" y="527"/>
                </a:lnTo>
                <a:cubicBezTo>
                  <a:pt x="287" y="530"/>
                  <a:pt x="285" y="533"/>
                  <a:pt x="282" y="533"/>
                </a:cubicBezTo>
                <a:lnTo>
                  <a:pt x="258" y="533"/>
                </a:lnTo>
                <a:cubicBezTo>
                  <a:pt x="255" y="533"/>
                  <a:pt x="252" y="530"/>
                  <a:pt x="252" y="527"/>
                </a:cubicBezTo>
                <a:lnTo>
                  <a:pt x="253" y="505"/>
                </a:lnTo>
                <a:close/>
                <a:moveTo>
                  <a:pt x="297" y="489"/>
                </a:moveTo>
                <a:lnTo>
                  <a:pt x="297" y="489"/>
                </a:lnTo>
                <a:cubicBezTo>
                  <a:pt x="294" y="489"/>
                  <a:pt x="292" y="487"/>
                  <a:pt x="292" y="484"/>
                </a:cubicBezTo>
                <a:lnTo>
                  <a:pt x="292" y="461"/>
                </a:lnTo>
                <a:cubicBezTo>
                  <a:pt x="292" y="458"/>
                  <a:pt x="294" y="456"/>
                  <a:pt x="297" y="456"/>
                </a:cubicBezTo>
                <a:lnTo>
                  <a:pt x="321" y="456"/>
                </a:lnTo>
                <a:cubicBezTo>
                  <a:pt x="324" y="456"/>
                  <a:pt x="326" y="458"/>
                  <a:pt x="326" y="461"/>
                </a:cubicBezTo>
                <a:lnTo>
                  <a:pt x="326" y="484"/>
                </a:lnTo>
                <a:cubicBezTo>
                  <a:pt x="326" y="487"/>
                  <a:pt x="324" y="489"/>
                  <a:pt x="321" y="489"/>
                </a:cubicBezTo>
                <a:lnTo>
                  <a:pt x="297" y="489"/>
                </a:lnTo>
                <a:close/>
                <a:moveTo>
                  <a:pt x="297" y="505"/>
                </a:moveTo>
                <a:lnTo>
                  <a:pt x="297" y="505"/>
                </a:lnTo>
                <a:cubicBezTo>
                  <a:pt x="297" y="502"/>
                  <a:pt x="300" y="499"/>
                  <a:pt x="303" y="499"/>
                </a:cubicBezTo>
                <a:lnTo>
                  <a:pt x="327" y="499"/>
                </a:lnTo>
                <a:cubicBezTo>
                  <a:pt x="330" y="499"/>
                  <a:pt x="332" y="502"/>
                  <a:pt x="332" y="505"/>
                </a:cubicBezTo>
                <a:lnTo>
                  <a:pt x="332" y="527"/>
                </a:lnTo>
                <a:cubicBezTo>
                  <a:pt x="332" y="530"/>
                  <a:pt x="330" y="533"/>
                  <a:pt x="327" y="533"/>
                </a:cubicBezTo>
                <a:lnTo>
                  <a:pt x="303" y="533"/>
                </a:lnTo>
                <a:cubicBezTo>
                  <a:pt x="300" y="533"/>
                  <a:pt x="297" y="530"/>
                  <a:pt x="297" y="527"/>
                </a:cubicBezTo>
                <a:lnTo>
                  <a:pt x="297" y="505"/>
                </a:lnTo>
                <a:close/>
                <a:moveTo>
                  <a:pt x="341" y="489"/>
                </a:moveTo>
                <a:lnTo>
                  <a:pt x="341" y="489"/>
                </a:lnTo>
                <a:cubicBezTo>
                  <a:pt x="338" y="489"/>
                  <a:pt x="336" y="487"/>
                  <a:pt x="336" y="484"/>
                </a:cubicBezTo>
                <a:lnTo>
                  <a:pt x="336" y="461"/>
                </a:lnTo>
                <a:cubicBezTo>
                  <a:pt x="336" y="458"/>
                  <a:pt x="338" y="456"/>
                  <a:pt x="341" y="456"/>
                </a:cubicBezTo>
                <a:lnTo>
                  <a:pt x="364" y="456"/>
                </a:lnTo>
                <a:cubicBezTo>
                  <a:pt x="367" y="456"/>
                  <a:pt x="370" y="458"/>
                  <a:pt x="370" y="461"/>
                </a:cubicBezTo>
                <a:lnTo>
                  <a:pt x="370" y="484"/>
                </a:lnTo>
                <a:cubicBezTo>
                  <a:pt x="370" y="487"/>
                  <a:pt x="368" y="489"/>
                  <a:pt x="365" y="489"/>
                </a:cubicBezTo>
                <a:lnTo>
                  <a:pt x="341" y="489"/>
                </a:lnTo>
                <a:close/>
                <a:moveTo>
                  <a:pt x="347" y="499"/>
                </a:moveTo>
                <a:lnTo>
                  <a:pt x="347" y="499"/>
                </a:lnTo>
                <a:lnTo>
                  <a:pt x="371" y="499"/>
                </a:lnTo>
                <a:cubicBezTo>
                  <a:pt x="374" y="499"/>
                  <a:pt x="377" y="502"/>
                  <a:pt x="377" y="505"/>
                </a:cubicBezTo>
                <a:lnTo>
                  <a:pt x="377" y="527"/>
                </a:lnTo>
                <a:cubicBezTo>
                  <a:pt x="378" y="530"/>
                  <a:pt x="375" y="533"/>
                  <a:pt x="372" y="533"/>
                </a:cubicBezTo>
                <a:lnTo>
                  <a:pt x="348" y="533"/>
                </a:lnTo>
                <a:cubicBezTo>
                  <a:pt x="345" y="533"/>
                  <a:pt x="342" y="530"/>
                  <a:pt x="342" y="527"/>
                </a:cubicBezTo>
                <a:lnTo>
                  <a:pt x="342" y="505"/>
                </a:lnTo>
                <a:cubicBezTo>
                  <a:pt x="342" y="502"/>
                  <a:pt x="344" y="499"/>
                  <a:pt x="347" y="499"/>
                </a:cubicBezTo>
                <a:close/>
                <a:moveTo>
                  <a:pt x="386" y="489"/>
                </a:moveTo>
                <a:lnTo>
                  <a:pt x="386" y="489"/>
                </a:lnTo>
                <a:cubicBezTo>
                  <a:pt x="383" y="489"/>
                  <a:pt x="380" y="487"/>
                  <a:pt x="380" y="484"/>
                </a:cubicBezTo>
                <a:lnTo>
                  <a:pt x="379" y="461"/>
                </a:lnTo>
                <a:cubicBezTo>
                  <a:pt x="379" y="458"/>
                  <a:pt x="381" y="456"/>
                  <a:pt x="384" y="456"/>
                </a:cubicBezTo>
                <a:lnTo>
                  <a:pt x="408" y="456"/>
                </a:lnTo>
                <a:cubicBezTo>
                  <a:pt x="411" y="456"/>
                  <a:pt x="413" y="458"/>
                  <a:pt x="413" y="461"/>
                </a:cubicBezTo>
                <a:lnTo>
                  <a:pt x="414" y="484"/>
                </a:lnTo>
                <a:cubicBezTo>
                  <a:pt x="415" y="487"/>
                  <a:pt x="412" y="489"/>
                  <a:pt x="409" y="489"/>
                </a:cubicBezTo>
                <a:lnTo>
                  <a:pt x="386" y="489"/>
                </a:lnTo>
                <a:close/>
                <a:moveTo>
                  <a:pt x="392" y="499"/>
                </a:moveTo>
                <a:lnTo>
                  <a:pt x="392" y="499"/>
                </a:lnTo>
                <a:lnTo>
                  <a:pt x="416" y="499"/>
                </a:lnTo>
                <a:cubicBezTo>
                  <a:pt x="419" y="499"/>
                  <a:pt x="421" y="502"/>
                  <a:pt x="421" y="505"/>
                </a:cubicBezTo>
                <a:lnTo>
                  <a:pt x="422" y="527"/>
                </a:lnTo>
                <a:cubicBezTo>
                  <a:pt x="423" y="530"/>
                  <a:pt x="420" y="533"/>
                  <a:pt x="417" y="533"/>
                </a:cubicBezTo>
                <a:lnTo>
                  <a:pt x="393" y="533"/>
                </a:lnTo>
                <a:cubicBezTo>
                  <a:pt x="390" y="533"/>
                  <a:pt x="388" y="530"/>
                  <a:pt x="387" y="527"/>
                </a:cubicBezTo>
                <a:lnTo>
                  <a:pt x="387" y="505"/>
                </a:lnTo>
                <a:cubicBezTo>
                  <a:pt x="386" y="502"/>
                  <a:pt x="389" y="499"/>
                  <a:pt x="392" y="499"/>
                </a:cubicBezTo>
                <a:close/>
                <a:moveTo>
                  <a:pt x="459" y="484"/>
                </a:moveTo>
                <a:lnTo>
                  <a:pt x="459" y="484"/>
                </a:lnTo>
                <a:cubicBezTo>
                  <a:pt x="459" y="487"/>
                  <a:pt x="457" y="489"/>
                  <a:pt x="454" y="489"/>
                </a:cubicBezTo>
                <a:lnTo>
                  <a:pt x="430" y="489"/>
                </a:lnTo>
                <a:cubicBezTo>
                  <a:pt x="427" y="489"/>
                  <a:pt x="424" y="487"/>
                  <a:pt x="424" y="484"/>
                </a:cubicBezTo>
                <a:lnTo>
                  <a:pt x="423" y="461"/>
                </a:lnTo>
                <a:cubicBezTo>
                  <a:pt x="423" y="458"/>
                  <a:pt x="425" y="456"/>
                  <a:pt x="428" y="456"/>
                </a:cubicBezTo>
                <a:lnTo>
                  <a:pt x="451" y="456"/>
                </a:lnTo>
                <a:cubicBezTo>
                  <a:pt x="454" y="456"/>
                  <a:pt x="457" y="458"/>
                  <a:pt x="457" y="461"/>
                </a:cubicBezTo>
                <a:lnTo>
                  <a:pt x="459" y="484"/>
                </a:lnTo>
                <a:close/>
                <a:moveTo>
                  <a:pt x="84" y="43"/>
                </a:moveTo>
                <a:lnTo>
                  <a:pt x="84" y="43"/>
                </a:lnTo>
                <a:cubicBezTo>
                  <a:pt x="84" y="41"/>
                  <a:pt x="86" y="39"/>
                  <a:pt x="88" y="39"/>
                </a:cubicBezTo>
                <a:lnTo>
                  <a:pt x="530" y="39"/>
                </a:lnTo>
                <a:cubicBezTo>
                  <a:pt x="533" y="39"/>
                  <a:pt x="535" y="41"/>
                  <a:pt x="535" y="43"/>
                </a:cubicBezTo>
                <a:lnTo>
                  <a:pt x="535" y="358"/>
                </a:lnTo>
                <a:cubicBezTo>
                  <a:pt x="535" y="360"/>
                  <a:pt x="533" y="362"/>
                  <a:pt x="530" y="362"/>
                </a:cubicBezTo>
                <a:lnTo>
                  <a:pt x="88" y="362"/>
                </a:lnTo>
                <a:cubicBezTo>
                  <a:pt x="86" y="362"/>
                  <a:pt x="84" y="360"/>
                  <a:pt x="84" y="358"/>
                </a:cubicBezTo>
                <a:lnTo>
                  <a:pt x="84" y="43"/>
                </a:lnTo>
                <a:close/>
                <a:moveTo>
                  <a:pt x="474" y="489"/>
                </a:moveTo>
                <a:lnTo>
                  <a:pt x="474" y="489"/>
                </a:lnTo>
                <a:cubicBezTo>
                  <a:pt x="471" y="489"/>
                  <a:pt x="469" y="487"/>
                  <a:pt x="468" y="484"/>
                </a:cubicBezTo>
                <a:lnTo>
                  <a:pt x="467" y="461"/>
                </a:lnTo>
                <a:cubicBezTo>
                  <a:pt x="466" y="458"/>
                  <a:pt x="468" y="456"/>
                  <a:pt x="471" y="456"/>
                </a:cubicBezTo>
                <a:lnTo>
                  <a:pt x="495" y="456"/>
                </a:lnTo>
                <a:cubicBezTo>
                  <a:pt x="498" y="456"/>
                  <a:pt x="500" y="458"/>
                  <a:pt x="500" y="461"/>
                </a:cubicBezTo>
                <a:lnTo>
                  <a:pt x="503" y="484"/>
                </a:lnTo>
                <a:cubicBezTo>
                  <a:pt x="503" y="487"/>
                  <a:pt x="501" y="489"/>
                  <a:pt x="498" y="489"/>
                </a:cubicBezTo>
                <a:lnTo>
                  <a:pt x="474" y="489"/>
                </a:lnTo>
                <a:close/>
                <a:moveTo>
                  <a:pt x="481" y="499"/>
                </a:moveTo>
                <a:lnTo>
                  <a:pt x="481" y="499"/>
                </a:lnTo>
                <a:lnTo>
                  <a:pt x="505" y="499"/>
                </a:lnTo>
                <a:cubicBezTo>
                  <a:pt x="507" y="499"/>
                  <a:pt x="510" y="502"/>
                  <a:pt x="510" y="505"/>
                </a:cubicBezTo>
                <a:lnTo>
                  <a:pt x="513" y="527"/>
                </a:lnTo>
                <a:cubicBezTo>
                  <a:pt x="513" y="530"/>
                  <a:pt x="511" y="533"/>
                  <a:pt x="508" y="533"/>
                </a:cubicBezTo>
                <a:lnTo>
                  <a:pt x="483" y="533"/>
                </a:lnTo>
                <a:cubicBezTo>
                  <a:pt x="480" y="533"/>
                  <a:pt x="478" y="530"/>
                  <a:pt x="478" y="527"/>
                </a:cubicBezTo>
                <a:lnTo>
                  <a:pt x="476" y="505"/>
                </a:lnTo>
                <a:cubicBezTo>
                  <a:pt x="475" y="502"/>
                  <a:pt x="478" y="499"/>
                  <a:pt x="481" y="499"/>
                </a:cubicBezTo>
                <a:close/>
                <a:moveTo>
                  <a:pt x="546" y="461"/>
                </a:moveTo>
                <a:lnTo>
                  <a:pt x="546" y="461"/>
                </a:lnTo>
                <a:lnTo>
                  <a:pt x="548" y="484"/>
                </a:lnTo>
                <a:cubicBezTo>
                  <a:pt x="549" y="487"/>
                  <a:pt x="547" y="489"/>
                  <a:pt x="544" y="489"/>
                </a:cubicBezTo>
                <a:lnTo>
                  <a:pt x="520" y="489"/>
                </a:lnTo>
                <a:cubicBezTo>
                  <a:pt x="517" y="489"/>
                  <a:pt x="514" y="487"/>
                  <a:pt x="514" y="484"/>
                </a:cubicBezTo>
                <a:lnTo>
                  <a:pt x="512" y="461"/>
                </a:lnTo>
                <a:cubicBezTo>
                  <a:pt x="512" y="458"/>
                  <a:pt x="514" y="456"/>
                  <a:pt x="516" y="456"/>
                </a:cubicBezTo>
                <a:lnTo>
                  <a:pt x="540" y="456"/>
                </a:lnTo>
                <a:cubicBezTo>
                  <a:pt x="543" y="456"/>
                  <a:pt x="545" y="458"/>
                  <a:pt x="546" y="461"/>
                </a:cubicBezTo>
                <a:close/>
                <a:moveTo>
                  <a:pt x="551" y="505"/>
                </a:moveTo>
                <a:lnTo>
                  <a:pt x="551" y="505"/>
                </a:lnTo>
                <a:lnTo>
                  <a:pt x="554" y="527"/>
                </a:lnTo>
                <a:cubicBezTo>
                  <a:pt x="554" y="530"/>
                  <a:pt x="552" y="533"/>
                  <a:pt x="549" y="533"/>
                </a:cubicBezTo>
                <a:lnTo>
                  <a:pt x="528" y="533"/>
                </a:lnTo>
                <a:cubicBezTo>
                  <a:pt x="525" y="533"/>
                  <a:pt x="522" y="530"/>
                  <a:pt x="522" y="527"/>
                </a:cubicBezTo>
                <a:lnTo>
                  <a:pt x="520" y="505"/>
                </a:lnTo>
                <a:cubicBezTo>
                  <a:pt x="520" y="502"/>
                  <a:pt x="522" y="499"/>
                  <a:pt x="525" y="499"/>
                </a:cubicBezTo>
                <a:lnTo>
                  <a:pt x="545" y="499"/>
                </a:lnTo>
                <a:cubicBezTo>
                  <a:pt x="548" y="499"/>
                  <a:pt x="551" y="502"/>
                  <a:pt x="551" y="505"/>
                </a:cubicBezTo>
                <a:close/>
                <a:moveTo>
                  <a:pt x="623" y="625"/>
                </a:moveTo>
                <a:lnTo>
                  <a:pt x="623" y="625"/>
                </a:lnTo>
                <a:lnTo>
                  <a:pt x="584" y="402"/>
                </a:lnTo>
                <a:lnTo>
                  <a:pt x="584" y="402"/>
                </a:lnTo>
                <a:lnTo>
                  <a:pt x="584" y="33"/>
                </a:lnTo>
                <a:cubicBezTo>
                  <a:pt x="584" y="14"/>
                  <a:pt x="569" y="0"/>
                  <a:pt x="551" y="0"/>
                </a:cubicBezTo>
                <a:lnTo>
                  <a:pt x="70" y="0"/>
                </a:lnTo>
                <a:cubicBezTo>
                  <a:pt x="52" y="0"/>
                  <a:pt x="37" y="14"/>
                  <a:pt x="37" y="33"/>
                </a:cubicBezTo>
                <a:lnTo>
                  <a:pt x="37" y="402"/>
                </a:lnTo>
                <a:lnTo>
                  <a:pt x="37" y="402"/>
                </a:lnTo>
                <a:lnTo>
                  <a:pt x="2" y="625"/>
                </a:lnTo>
                <a:cubicBezTo>
                  <a:pt x="0" y="643"/>
                  <a:pt x="13" y="658"/>
                  <a:pt x="34" y="658"/>
                </a:cubicBezTo>
                <a:lnTo>
                  <a:pt x="592" y="658"/>
                </a:lnTo>
                <a:cubicBezTo>
                  <a:pt x="612" y="658"/>
                  <a:pt x="626" y="643"/>
                  <a:pt x="623" y="625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E4FB0E7-C5C8-6C48-B1A3-FA7F2442D1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83509" y="2025791"/>
            <a:ext cx="813487" cy="51914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D511C35-BE0A-2E4A-9A04-F062225A8797}"/>
              </a:ext>
            </a:extLst>
          </p:cNvPr>
          <p:cNvSpPr txBox="1"/>
          <p:nvPr/>
        </p:nvSpPr>
        <p:spPr>
          <a:xfrm>
            <a:off x="864612" y="1940021"/>
            <a:ext cx="9742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</a:rPr>
              <a:t>Doctor Portal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5F761F-A0D0-C54A-86CB-8C42ED9D620E}"/>
              </a:ext>
            </a:extLst>
          </p:cNvPr>
          <p:cNvSpPr txBox="1"/>
          <p:nvPr/>
        </p:nvSpPr>
        <p:spPr>
          <a:xfrm>
            <a:off x="5296283" y="1963763"/>
            <a:ext cx="1885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Patient Mobile APP / KIOSK</a:t>
            </a:r>
            <a:endParaRPr lang="en-US" sz="9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D98CD2DB-52B0-7A4F-8956-438F556A2B92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4823694" y="2013430"/>
            <a:ext cx="706821" cy="62848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B19E6DA-C149-2C49-9634-8454A73D6FC6}"/>
              </a:ext>
            </a:extLst>
          </p:cNvPr>
          <p:cNvGrpSpPr/>
          <p:nvPr/>
        </p:nvGrpSpPr>
        <p:grpSpPr>
          <a:xfrm>
            <a:off x="6351367" y="1151863"/>
            <a:ext cx="1549559" cy="679673"/>
            <a:chOff x="6147847" y="1828800"/>
            <a:chExt cx="1756167" cy="77029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31706A4-3708-E145-B68F-E9A0EABDE2B4}"/>
                </a:ext>
              </a:extLst>
            </p:cNvPr>
            <p:cNvSpPr/>
            <p:nvPr/>
          </p:nvSpPr>
          <p:spPr>
            <a:xfrm>
              <a:off x="6147847" y="1828800"/>
              <a:ext cx="1756167" cy="77029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794" b="1" dirty="0">
                  <a:latin typeface="Arial" panose="020B0604020202020204" pitchFamily="34" charset="0"/>
                  <a:cs typeface="Arial" panose="020B0604020202020204" pitchFamily="34" charset="0"/>
                </a:rPr>
                <a:t>Apple Stores | Google Play</a:t>
              </a:r>
            </a:p>
          </p:txBody>
        </p:sp>
        <p:pic>
          <p:nvPicPr>
            <p:cNvPr id="33" name="Picture 32" descr="images-2.png">
              <a:extLst>
                <a:ext uri="{FF2B5EF4-FFF2-40B4-BE49-F238E27FC236}">
                  <a16:creationId xmlns:a16="http://schemas.microsoft.com/office/drawing/2014/main" id="{940EC311-E59A-144E-A13D-4B3DE9DD1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87232" y="2133600"/>
              <a:ext cx="463176" cy="381000"/>
            </a:xfrm>
            <a:prstGeom prst="rect">
              <a:avLst/>
            </a:prstGeom>
          </p:spPr>
        </p:pic>
        <p:pic>
          <p:nvPicPr>
            <p:cNvPr id="34" name="Picture 33" descr="images.png">
              <a:extLst>
                <a:ext uri="{FF2B5EF4-FFF2-40B4-BE49-F238E27FC236}">
                  <a16:creationId xmlns:a16="http://schemas.microsoft.com/office/drawing/2014/main" id="{FE52C48B-909C-C543-B98B-AF65D0EE8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09159" y="2133600"/>
              <a:ext cx="390615" cy="390615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0F1B147-4F32-0942-B938-535E388F13A8}"/>
              </a:ext>
            </a:extLst>
          </p:cNvPr>
          <p:cNvSpPr txBox="1"/>
          <p:nvPr/>
        </p:nvSpPr>
        <p:spPr>
          <a:xfrm rot="16200000">
            <a:off x="5465171" y="1376283"/>
            <a:ext cx="9330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App download</a:t>
            </a:r>
            <a:endParaRPr lang="en-US" sz="9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6" name="Freeform 81">
            <a:extLst>
              <a:ext uri="{FF2B5EF4-FFF2-40B4-BE49-F238E27FC236}">
                <a16:creationId xmlns:a16="http://schemas.microsoft.com/office/drawing/2014/main" id="{30E57167-0C86-E440-A0B0-9FB99F0D0940}"/>
              </a:ext>
            </a:extLst>
          </p:cNvPr>
          <p:cNvSpPr>
            <a:spLocks noChangeAspect="1"/>
          </p:cNvSpPr>
          <p:nvPr/>
        </p:nvSpPr>
        <p:spPr bwMode="auto">
          <a:xfrm>
            <a:off x="484794" y="2410266"/>
            <a:ext cx="563942" cy="369355"/>
          </a:xfrm>
          <a:custGeom>
            <a:avLst/>
            <a:gdLst>
              <a:gd name="T0" fmla="*/ 112 w 147"/>
              <a:gd name="T1" fmla="*/ 27 h 96"/>
              <a:gd name="T2" fmla="*/ 106 w 147"/>
              <a:gd name="T3" fmla="*/ 27 h 96"/>
              <a:gd name="T4" fmla="*/ 68 w 147"/>
              <a:gd name="T5" fmla="*/ 0 h 96"/>
              <a:gd name="T6" fmla="*/ 29 w 147"/>
              <a:gd name="T7" fmla="*/ 38 h 96"/>
              <a:gd name="T8" fmla="*/ 30 w 147"/>
              <a:gd name="T9" fmla="*/ 44 h 96"/>
              <a:gd name="T10" fmla="*/ 26 w 147"/>
              <a:gd name="T11" fmla="*/ 43 h 96"/>
              <a:gd name="T12" fmla="*/ 0 w 147"/>
              <a:gd name="T13" fmla="*/ 70 h 96"/>
              <a:gd name="T14" fmla="*/ 26 w 147"/>
              <a:gd name="T15" fmla="*/ 96 h 96"/>
              <a:gd name="T16" fmla="*/ 63 w 147"/>
              <a:gd name="T17" fmla="*/ 96 h 96"/>
              <a:gd name="T18" fmla="*/ 63 w 147"/>
              <a:gd name="T19" fmla="*/ 68 h 96"/>
              <a:gd name="T20" fmla="*/ 48 w 147"/>
              <a:gd name="T21" fmla="*/ 68 h 96"/>
              <a:gd name="T22" fmla="*/ 73 w 147"/>
              <a:gd name="T23" fmla="*/ 34 h 96"/>
              <a:gd name="T24" fmla="*/ 99 w 147"/>
              <a:gd name="T25" fmla="*/ 68 h 96"/>
              <a:gd name="T26" fmla="*/ 84 w 147"/>
              <a:gd name="T27" fmla="*/ 68 h 96"/>
              <a:gd name="T28" fmla="*/ 84 w 147"/>
              <a:gd name="T29" fmla="*/ 96 h 96"/>
              <a:gd name="T30" fmla="*/ 112 w 147"/>
              <a:gd name="T31" fmla="*/ 96 h 96"/>
              <a:gd name="T32" fmla="*/ 147 w 147"/>
              <a:gd name="T33" fmla="*/ 61 h 96"/>
              <a:gd name="T34" fmla="*/ 112 w 147"/>
              <a:gd name="T35" fmla="*/ 27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7" h="96">
                <a:moveTo>
                  <a:pt x="112" y="27"/>
                </a:moveTo>
                <a:cubicBezTo>
                  <a:pt x="110" y="27"/>
                  <a:pt x="108" y="27"/>
                  <a:pt x="106" y="27"/>
                </a:cubicBezTo>
                <a:cubicBezTo>
                  <a:pt x="101" y="11"/>
                  <a:pt x="86" y="0"/>
                  <a:pt x="68" y="0"/>
                </a:cubicBezTo>
                <a:cubicBezTo>
                  <a:pt x="47" y="0"/>
                  <a:pt x="29" y="17"/>
                  <a:pt x="29" y="38"/>
                </a:cubicBezTo>
                <a:cubicBezTo>
                  <a:pt x="29" y="40"/>
                  <a:pt x="29" y="42"/>
                  <a:pt x="30" y="44"/>
                </a:cubicBezTo>
                <a:cubicBezTo>
                  <a:pt x="28" y="44"/>
                  <a:pt x="27" y="43"/>
                  <a:pt x="26" y="43"/>
                </a:cubicBezTo>
                <a:cubicBezTo>
                  <a:pt x="12" y="43"/>
                  <a:pt x="0" y="55"/>
                  <a:pt x="0" y="70"/>
                </a:cubicBezTo>
                <a:cubicBezTo>
                  <a:pt x="0" y="84"/>
                  <a:pt x="12" y="96"/>
                  <a:pt x="26" y="96"/>
                </a:cubicBezTo>
                <a:cubicBezTo>
                  <a:pt x="63" y="96"/>
                  <a:pt x="63" y="96"/>
                  <a:pt x="63" y="96"/>
                </a:cubicBezTo>
                <a:cubicBezTo>
                  <a:pt x="63" y="68"/>
                  <a:pt x="63" y="68"/>
                  <a:pt x="63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73" y="34"/>
                  <a:pt x="73" y="34"/>
                  <a:pt x="73" y="34"/>
                </a:cubicBezTo>
                <a:cubicBezTo>
                  <a:pt x="99" y="68"/>
                  <a:pt x="99" y="68"/>
                  <a:pt x="99" y="68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96"/>
                  <a:pt x="84" y="96"/>
                  <a:pt x="84" y="96"/>
                </a:cubicBezTo>
                <a:cubicBezTo>
                  <a:pt x="112" y="96"/>
                  <a:pt x="112" y="96"/>
                  <a:pt x="112" y="96"/>
                </a:cubicBezTo>
                <a:cubicBezTo>
                  <a:pt x="131" y="96"/>
                  <a:pt x="147" y="80"/>
                  <a:pt x="147" y="61"/>
                </a:cubicBezTo>
                <a:cubicBezTo>
                  <a:pt x="147" y="42"/>
                  <a:pt x="131" y="27"/>
                  <a:pt x="112" y="27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BCC96C-0F70-3B4D-BDC3-612B93D1A88C}"/>
              </a:ext>
            </a:extLst>
          </p:cNvPr>
          <p:cNvSpPr txBox="1"/>
          <p:nvPr/>
        </p:nvSpPr>
        <p:spPr>
          <a:xfrm>
            <a:off x="1000437" y="2454054"/>
            <a:ext cx="434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5732BCA-5971-6141-A9F1-F59E90EE6A6C}"/>
              </a:ext>
            </a:extLst>
          </p:cNvPr>
          <p:cNvCxnSpPr>
            <a:stCxn id="32" idx="1"/>
          </p:cNvCxnSpPr>
          <p:nvPr/>
        </p:nvCxnSpPr>
        <p:spPr>
          <a:xfrm rot="10800000" flipV="1">
            <a:off x="5696025" y="1491700"/>
            <a:ext cx="655343" cy="17571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F75DD8-F2EE-7540-8CA4-7ABF6B0832D8}"/>
              </a:ext>
            </a:extLst>
          </p:cNvPr>
          <p:cNvCxnSpPr/>
          <p:nvPr/>
        </p:nvCxnSpPr>
        <p:spPr>
          <a:xfrm>
            <a:off x="5794798" y="3863910"/>
            <a:ext cx="3165927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BABEB1A-8CED-D54E-848F-E1C39644846F}"/>
              </a:ext>
            </a:extLst>
          </p:cNvPr>
          <p:cNvSpPr/>
          <p:nvPr/>
        </p:nvSpPr>
        <p:spPr>
          <a:xfrm>
            <a:off x="9116976" y="2843680"/>
            <a:ext cx="2557198" cy="8754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 Deployment / Release Toolkit</a:t>
            </a:r>
          </a:p>
        </p:txBody>
      </p:sp>
      <p:sp>
        <p:nvSpPr>
          <p:cNvPr id="41" name="Striped Right Arrow 40">
            <a:extLst>
              <a:ext uri="{FF2B5EF4-FFF2-40B4-BE49-F238E27FC236}">
                <a16:creationId xmlns:a16="http://schemas.microsoft.com/office/drawing/2014/main" id="{A4A78911-EBE8-3E4C-869B-8053AFA9575A}"/>
              </a:ext>
            </a:extLst>
          </p:cNvPr>
          <p:cNvSpPr/>
          <p:nvPr/>
        </p:nvSpPr>
        <p:spPr>
          <a:xfrm rot="10800000">
            <a:off x="7978783" y="1318717"/>
            <a:ext cx="981942" cy="495538"/>
          </a:xfrm>
          <a:prstGeom prst="stripedRightArrow">
            <a:avLst>
              <a:gd name="adj1" fmla="val 50000"/>
              <a:gd name="adj2" fmla="val 4365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309626-A180-E149-A229-F9F8F4074A1B}"/>
              </a:ext>
            </a:extLst>
          </p:cNvPr>
          <p:cNvSpPr txBox="1"/>
          <p:nvPr/>
        </p:nvSpPr>
        <p:spPr>
          <a:xfrm>
            <a:off x="8040999" y="1431885"/>
            <a:ext cx="9788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Publish  App/s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73BD19-5DC2-FE49-B762-CF8E7511B769}"/>
              </a:ext>
            </a:extLst>
          </p:cNvPr>
          <p:cNvSpPr/>
          <p:nvPr/>
        </p:nvSpPr>
        <p:spPr>
          <a:xfrm>
            <a:off x="9287760" y="3229787"/>
            <a:ext cx="1015196" cy="3786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Jenkins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EADE4E-56FE-4C4A-B9B3-C335C40ECA3A}"/>
              </a:ext>
            </a:extLst>
          </p:cNvPr>
          <p:cNvSpPr/>
          <p:nvPr/>
        </p:nvSpPr>
        <p:spPr>
          <a:xfrm>
            <a:off x="10503590" y="3229787"/>
            <a:ext cx="1015196" cy="3786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Fastlane and HockeyApp </a:t>
            </a:r>
          </a:p>
        </p:txBody>
      </p:sp>
      <p:sp>
        <p:nvSpPr>
          <p:cNvPr id="45" name="Freeform 146">
            <a:extLst>
              <a:ext uri="{FF2B5EF4-FFF2-40B4-BE49-F238E27FC236}">
                <a16:creationId xmlns:a16="http://schemas.microsoft.com/office/drawing/2014/main" id="{8C6ADD97-97E1-9546-8564-53E56D444E80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7867421" y="2789809"/>
            <a:ext cx="1058274" cy="724454"/>
          </a:xfrm>
          <a:custGeom>
            <a:avLst/>
            <a:gdLst>
              <a:gd name="T0" fmla="*/ 29 w 125"/>
              <a:gd name="T1" fmla="*/ 35 h 71"/>
              <a:gd name="T2" fmla="*/ 105 w 125"/>
              <a:gd name="T3" fmla="*/ 35 h 71"/>
              <a:gd name="T4" fmla="*/ 105 w 125"/>
              <a:gd name="T5" fmla="*/ 71 h 71"/>
              <a:gd name="T6" fmla="*/ 125 w 125"/>
              <a:gd name="T7" fmla="*/ 71 h 71"/>
              <a:gd name="T8" fmla="*/ 125 w 125"/>
              <a:gd name="T9" fmla="*/ 29 h 71"/>
              <a:gd name="T10" fmla="*/ 111 w 125"/>
              <a:gd name="T11" fmla="*/ 15 h 71"/>
              <a:gd name="T12" fmla="*/ 29 w 125"/>
              <a:gd name="T13" fmla="*/ 15 h 71"/>
              <a:gd name="T14" fmla="*/ 29 w 125"/>
              <a:gd name="T15" fmla="*/ 0 h 71"/>
              <a:gd name="T16" fmla="*/ 0 w 125"/>
              <a:gd name="T17" fmla="*/ 25 h 71"/>
              <a:gd name="T18" fmla="*/ 29 w 125"/>
              <a:gd name="T19" fmla="*/ 49 h 71"/>
              <a:gd name="T20" fmla="*/ 29 w 125"/>
              <a:gd name="T21" fmla="*/ 35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5" h="71">
                <a:moveTo>
                  <a:pt x="29" y="35"/>
                </a:moveTo>
                <a:cubicBezTo>
                  <a:pt x="105" y="35"/>
                  <a:pt x="105" y="35"/>
                  <a:pt x="105" y="35"/>
                </a:cubicBezTo>
                <a:cubicBezTo>
                  <a:pt x="105" y="71"/>
                  <a:pt x="105" y="71"/>
                  <a:pt x="105" y="71"/>
                </a:cubicBezTo>
                <a:cubicBezTo>
                  <a:pt x="125" y="71"/>
                  <a:pt x="125" y="71"/>
                  <a:pt x="125" y="71"/>
                </a:cubicBezTo>
                <a:cubicBezTo>
                  <a:pt x="125" y="29"/>
                  <a:pt x="125" y="29"/>
                  <a:pt x="125" y="29"/>
                </a:cubicBezTo>
                <a:cubicBezTo>
                  <a:pt x="125" y="21"/>
                  <a:pt x="119" y="15"/>
                  <a:pt x="111" y="15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0"/>
                  <a:pt x="29" y="0"/>
                  <a:pt x="29" y="0"/>
                </a:cubicBezTo>
                <a:cubicBezTo>
                  <a:pt x="0" y="25"/>
                  <a:pt x="0" y="25"/>
                  <a:pt x="0" y="25"/>
                </a:cubicBezTo>
                <a:cubicBezTo>
                  <a:pt x="29" y="49"/>
                  <a:pt x="29" y="49"/>
                  <a:pt x="29" y="49"/>
                </a:cubicBezTo>
                <a:lnTo>
                  <a:pt x="29" y="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6228BE-76AB-3049-87AB-1B13B77E8600}"/>
              </a:ext>
            </a:extLst>
          </p:cNvPr>
          <p:cNvSpPr txBox="1"/>
          <p:nvPr/>
        </p:nvSpPr>
        <p:spPr>
          <a:xfrm rot="16200000">
            <a:off x="7860551" y="2870455"/>
            <a:ext cx="95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Deploy Server Code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F91291-29C8-E443-B7F3-E2322BA5E314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891946" y="4114280"/>
            <a:ext cx="129176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9A088BA-5CF7-8449-9875-3573B0DDEF4C}"/>
              </a:ext>
            </a:extLst>
          </p:cNvPr>
          <p:cNvSpPr txBox="1"/>
          <p:nvPr/>
        </p:nvSpPr>
        <p:spPr>
          <a:xfrm rot="16200000">
            <a:off x="-136354" y="1737866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Side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0C7EB86-964F-5843-BB95-4D6D5A380D8A}"/>
              </a:ext>
            </a:extLst>
          </p:cNvPr>
          <p:cNvSpPr/>
          <p:nvPr/>
        </p:nvSpPr>
        <p:spPr>
          <a:xfrm>
            <a:off x="9123835" y="962291"/>
            <a:ext cx="2557198" cy="17872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Development Toolkit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(Doctor Portal)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Development Toolkit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(Patient App)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B3A415-4536-914D-ACFC-47DBAABCF37E}"/>
              </a:ext>
            </a:extLst>
          </p:cNvPr>
          <p:cNvSpPr/>
          <p:nvPr/>
        </p:nvSpPr>
        <p:spPr>
          <a:xfrm>
            <a:off x="9281275" y="2243791"/>
            <a:ext cx="1014984" cy="4483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Android Studio / XCode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3FC738-964A-8E40-AEB8-D8F81F3603EE}"/>
              </a:ext>
            </a:extLst>
          </p:cNvPr>
          <p:cNvSpPr/>
          <p:nvPr/>
        </p:nvSpPr>
        <p:spPr>
          <a:xfrm>
            <a:off x="10497317" y="2243791"/>
            <a:ext cx="1014984" cy="4483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AD6B111-750F-D34D-B2F3-CD365141E199}"/>
              </a:ext>
            </a:extLst>
          </p:cNvPr>
          <p:cNvSpPr/>
          <p:nvPr/>
        </p:nvSpPr>
        <p:spPr>
          <a:xfrm>
            <a:off x="9287548" y="1373640"/>
            <a:ext cx="1014984" cy="3786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VSCode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84922B3-6660-6F48-811C-278655F66E7A}"/>
              </a:ext>
            </a:extLst>
          </p:cNvPr>
          <p:cNvSpPr/>
          <p:nvPr/>
        </p:nvSpPr>
        <p:spPr>
          <a:xfrm>
            <a:off x="10503590" y="1373640"/>
            <a:ext cx="1014984" cy="3786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67829EE-D084-3B4E-B189-03D061347028}"/>
              </a:ext>
            </a:extLst>
          </p:cNvPr>
          <p:cNvSpPr/>
          <p:nvPr/>
        </p:nvSpPr>
        <p:spPr>
          <a:xfrm>
            <a:off x="9080944" y="4578226"/>
            <a:ext cx="128016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Adobe Analytics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(Client Side)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013059-AA60-2745-9999-D0FE3754CD1B}"/>
              </a:ext>
            </a:extLst>
          </p:cNvPr>
          <p:cNvSpPr/>
          <p:nvPr/>
        </p:nvSpPr>
        <p:spPr>
          <a:xfrm>
            <a:off x="6346340" y="4212251"/>
            <a:ext cx="1357084" cy="522516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Redis Server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B7880BE8-D7DF-5C44-988B-0A755D9A4FA8}"/>
              </a:ext>
            </a:extLst>
          </p:cNvPr>
          <p:cNvCxnSpPr>
            <a:stCxn id="8" idx="3"/>
            <a:endCxn id="55" idx="1"/>
          </p:cNvCxnSpPr>
          <p:nvPr/>
        </p:nvCxnSpPr>
        <p:spPr>
          <a:xfrm>
            <a:off x="5667798" y="3987281"/>
            <a:ext cx="678542" cy="486228"/>
          </a:xfrm>
          <a:prstGeom prst="bentConnector3">
            <a:avLst>
              <a:gd name="adj1" fmla="val 68804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F4948D4-78A5-994B-9F3B-2BDB2AF94E15}"/>
              </a:ext>
            </a:extLst>
          </p:cNvPr>
          <p:cNvSpPr txBox="1"/>
          <p:nvPr/>
        </p:nvSpPr>
        <p:spPr>
          <a:xfrm>
            <a:off x="6461084" y="4484217"/>
            <a:ext cx="1281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sz="1000" dirty="0">
                <a:solidFill>
                  <a:schemeClr val="bg1"/>
                </a:solidFill>
              </a:rPr>
              <a:t>In-Memory Cache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E7B3DF-E7E1-3342-AFE9-F0686EF52A9C}"/>
              </a:ext>
            </a:extLst>
          </p:cNvPr>
          <p:cNvSpPr txBox="1"/>
          <p:nvPr/>
        </p:nvSpPr>
        <p:spPr>
          <a:xfrm rot="16200000">
            <a:off x="-136354" y="2775583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Side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1DE32B-F52B-0F43-A3EE-0C94555386A8}"/>
              </a:ext>
            </a:extLst>
          </p:cNvPr>
          <p:cNvSpPr/>
          <p:nvPr/>
        </p:nvSpPr>
        <p:spPr>
          <a:xfrm>
            <a:off x="6626338" y="4828898"/>
            <a:ext cx="1357084" cy="522516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SMS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EAB337-D66C-7E4F-B4FF-1C6804D54858}"/>
              </a:ext>
            </a:extLst>
          </p:cNvPr>
          <p:cNvSpPr txBox="1"/>
          <p:nvPr/>
        </p:nvSpPr>
        <p:spPr>
          <a:xfrm>
            <a:off x="5837163" y="3544844"/>
            <a:ext cx="950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Node.js</a:t>
            </a:r>
            <a:endParaRPr lang="en-US" sz="9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11072C84-F0FF-6746-BBBE-63D3E8BD0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908" y="1359088"/>
            <a:ext cx="649841" cy="64984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62C16D6-DCC0-724D-AA2F-DB739F32294F}"/>
              </a:ext>
            </a:extLst>
          </p:cNvPr>
          <p:cNvSpPr txBox="1"/>
          <p:nvPr/>
        </p:nvSpPr>
        <p:spPr>
          <a:xfrm>
            <a:off x="2588777" y="1952905"/>
            <a:ext cx="1083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</a:rPr>
              <a:t>Chemist scanner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4BCB48B7-64A4-A54B-81FB-C6CFCE9B0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5959" y="1198395"/>
            <a:ext cx="676299" cy="676299"/>
          </a:xfrm>
          <a:prstGeom prst="rect">
            <a:avLst/>
          </a:prstGeom>
        </p:spPr>
      </p:pic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3C2EAC0C-47E2-A24D-BFEF-E28EEE25066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16305" y="2003634"/>
            <a:ext cx="694043" cy="68290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86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106</Words>
  <Application>Microsoft Macintosh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Punde, Rasika Nanasaheb (US - Mumbai)</dc:creator>
  <cp:lastModifiedBy>Punde, Rasika Nanasaheb (US - Mumbai)</cp:lastModifiedBy>
  <cp:revision>2</cp:revision>
  <dcterms:created xsi:type="dcterms:W3CDTF">2018-11-27T17:46:03Z</dcterms:created>
  <dcterms:modified xsi:type="dcterms:W3CDTF">2018-11-27T18:04:06Z</dcterms:modified>
</cp:coreProperties>
</file>