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8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ED52-C109-4F4C-B9D8-5D6342BB8A14}" type="datetimeFigureOut">
              <a:rPr lang="en-US" smtClean="0"/>
              <a:t>16/12/2014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289D-0AFA-404B-A510-9B3BCE057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5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ED52-C109-4F4C-B9D8-5D6342BB8A14}" type="datetimeFigureOut">
              <a:rPr lang="en-US" smtClean="0"/>
              <a:t>16/12/2014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289D-0AFA-404B-A510-9B3BCE057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0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ED52-C109-4F4C-B9D8-5D6342BB8A14}" type="datetimeFigureOut">
              <a:rPr lang="en-US" smtClean="0"/>
              <a:t>16/12/2014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289D-0AFA-404B-A510-9B3BCE057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ED52-C109-4F4C-B9D8-5D6342BB8A14}" type="datetimeFigureOut">
              <a:rPr lang="en-US" smtClean="0"/>
              <a:t>16/12/2014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289D-0AFA-404B-A510-9B3BCE057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8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ED52-C109-4F4C-B9D8-5D6342BB8A14}" type="datetimeFigureOut">
              <a:rPr lang="en-US" smtClean="0"/>
              <a:t>16/12/2014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289D-0AFA-404B-A510-9B3BCE057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ED52-C109-4F4C-B9D8-5D6342BB8A14}" type="datetimeFigureOut">
              <a:rPr lang="en-US" smtClean="0"/>
              <a:t>16/12/2014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289D-0AFA-404B-A510-9B3BCE057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8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ED52-C109-4F4C-B9D8-5D6342BB8A14}" type="datetimeFigureOut">
              <a:rPr lang="en-US" smtClean="0"/>
              <a:t>16/12/2014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289D-0AFA-404B-A510-9B3BCE057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5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ED52-C109-4F4C-B9D8-5D6342BB8A14}" type="datetimeFigureOut">
              <a:rPr lang="en-US" smtClean="0"/>
              <a:t>16/12/2014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289D-0AFA-404B-A510-9B3BCE057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ED52-C109-4F4C-B9D8-5D6342BB8A14}" type="datetimeFigureOut">
              <a:rPr lang="en-US" smtClean="0"/>
              <a:t>16/12/2014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289D-0AFA-404B-A510-9B3BCE057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8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ED52-C109-4F4C-B9D8-5D6342BB8A14}" type="datetimeFigureOut">
              <a:rPr lang="en-US" smtClean="0"/>
              <a:t>16/12/2014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289D-0AFA-404B-A510-9B3BCE057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9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ED52-C109-4F4C-B9D8-5D6342BB8A14}" type="datetimeFigureOut">
              <a:rPr lang="en-US" smtClean="0"/>
              <a:t>16/12/2014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289D-0AFA-404B-A510-9B3BCE057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9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7ED52-C109-4F4C-B9D8-5D6342BB8A14}" type="datetimeFigureOut">
              <a:rPr lang="en-US" smtClean="0"/>
              <a:t>16/12/2014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6289D-0AFA-404B-A510-9B3BCE057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8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questions to answer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: how do we see </a:t>
            </a:r>
            <a:r>
              <a:rPr lang="en-US" dirty="0" err="1" smtClean="0"/>
              <a:t>OptoMechanical</a:t>
            </a:r>
            <a:r>
              <a:rPr lang="en-US" dirty="0" smtClean="0"/>
              <a:t> Coupling ? </a:t>
            </a:r>
          </a:p>
          <a:p>
            <a:r>
              <a:rPr lang="en-US" dirty="0" smtClean="0"/>
              <a:t>II : what is mechanism of this OMC ? </a:t>
            </a:r>
          </a:p>
          <a:p>
            <a:r>
              <a:rPr lang="en-US" dirty="0" smtClean="0"/>
              <a:t>III : What can we do with this OMC ?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7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83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fig1 : Hybrid Graphene Nanoresonator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784" y="846696"/>
            <a:ext cx="5886966" cy="568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6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6862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fig2 : Emitter coupled to mechanical motion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01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0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fig3 : Optomechanical control of a quantum emitter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0921"/>
            <a:ext cx="9144000" cy="396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32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52</Words>
  <Application>Microsoft Macintosh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main questions to answer</vt:lpstr>
      <vt:lpstr>fig1 : Hybrid Graphene Nanoresonator</vt:lpstr>
      <vt:lpstr>fig2 : Emitter coupled to mechanical motion</vt:lpstr>
      <vt:lpstr>fig3 : Optomechanical control of a quantum emitter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antoine reserbat-plantey</dc:creator>
  <cp:keywords/>
  <dc:description/>
  <cp:lastModifiedBy>antoine reserbat-plantey</cp:lastModifiedBy>
  <cp:revision>8</cp:revision>
  <dcterms:created xsi:type="dcterms:W3CDTF">2014-12-15T16:54:55Z</dcterms:created>
  <dcterms:modified xsi:type="dcterms:W3CDTF">2014-12-16T23:25:51Z</dcterms:modified>
  <cp:category/>
</cp:coreProperties>
</file>