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9" r:id="rId4"/>
    <p:sldId id="259" r:id="rId5"/>
    <p:sldId id="270" r:id="rId6"/>
    <p:sldId id="267" r:id="rId7"/>
    <p:sldId id="271" r:id="rId8"/>
    <p:sldId id="266" r:id="rId9"/>
    <p:sldId id="318" r:id="rId10"/>
    <p:sldId id="319" r:id="rId11"/>
    <p:sldId id="320" r:id="rId12"/>
    <p:sldId id="279" r:id="rId13"/>
    <p:sldId id="280" r:id="rId14"/>
    <p:sldId id="281" r:id="rId15"/>
    <p:sldId id="272" r:id="rId16"/>
    <p:sldId id="298" r:id="rId17"/>
    <p:sldId id="316" r:id="rId18"/>
    <p:sldId id="321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1" autoAdjust="0"/>
    <p:restoredTop sz="84136" autoAdjust="0"/>
  </p:normalViewPr>
  <p:slideViewPr>
    <p:cSldViewPr snapToGrid="0" snapToObjects="1">
      <p:cViewPr varScale="1">
        <p:scale>
          <a:sx n="82" d="100"/>
          <a:sy n="82" d="100"/>
        </p:scale>
        <p:origin x="-17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3B260E-FF76-F147-8065-605BE353135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F0D6DE-439C-1A4F-832A-9176D9E61EE4}">
      <dgm:prSet/>
      <dgm:spPr/>
      <dgm:t>
        <a:bodyPr/>
        <a:lstStyle/>
        <a:p>
          <a:pPr rtl="0"/>
          <a:r>
            <a:rPr lang="de-DE" noProof="0" dirty="0" smtClean="0"/>
            <a:t>Kurzbeschreibung</a:t>
          </a:r>
          <a:endParaRPr lang="de-DE" noProof="0" dirty="0"/>
        </a:p>
      </dgm:t>
    </dgm:pt>
    <dgm:pt modelId="{EC8F7BEB-015E-A94A-AACA-43C8BA160230}" type="parTrans" cxnId="{B13DB00A-488E-B542-B83E-4845A5DBDBEF}">
      <dgm:prSet/>
      <dgm:spPr/>
      <dgm:t>
        <a:bodyPr/>
        <a:lstStyle/>
        <a:p>
          <a:endParaRPr lang="en-US"/>
        </a:p>
      </dgm:t>
    </dgm:pt>
    <dgm:pt modelId="{9A7E4679-5EB9-D341-9DFC-7DBFEBABAE6C}" type="sibTrans" cxnId="{B13DB00A-488E-B542-B83E-4845A5DBDBEF}">
      <dgm:prSet/>
      <dgm:spPr/>
      <dgm:t>
        <a:bodyPr/>
        <a:lstStyle/>
        <a:p>
          <a:endParaRPr lang="en-US"/>
        </a:p>
      </dgm:t>
    </dgm:pt>
    <dgm:pt modelId="{FCF5DAA8-922F-4545-B073-622A3C8258D4}">
      <dgm:prSet/>
      <dgm:spPr/>
      <dgm:t>
        <a:bodyPr/>
        <a:lstStyle/>
        <a:p>
          <a:pPr rtl="0"/>
          <a:r>
            <a:rPr lang="de-DE" noProof="0" dirty="0" smtClean="0"/>
            <a:t>Anforderung</a:t>
          </a:r>
          <a:endParaRPr lang="de-DE" noProof="0" dirty="0"/>
        </a:p>
      </dgm:t>
    </dgm:pt>
    <dgm:pt modelId="{D617A773-9D80-FB47-A0C1-00C5FA1EA9F4}" type="parTrans" cxnId="{84D3CC6F-B1D4-0A43-A14A-310399D14C42}">
      <dgm:prSet/>
      <dgm:spPr/>
      <dgm:t>
        <a:bodyPr/>
        <a:lstStyle/>
        <a:p>
          <a:endParaRPr lang="en-US"/>
        </a:p>
      </dgm:t>
    </dgm:pt>
    <dgm:pt modelId="{5F8C8E30-9C82-5641-9554-6B742140D0E7}" type="sibTrans" cxnId="{84D3CC6F-B1D4-0A43-A14A-310399D14C42}">
      <dgm:prSet/>
      <dgm:spPr/>
      <dgm:t>
        <a:bodyPr/>
        <a:lstStyle/>
        <a:p>
          <a:endParaRPr lang="en-US"/>
        </a:p>
      </dgm:t>
    </dgm:pt>
    <dgm:pt modelId="{60CF0816-F1F0-594E-81CC-762BCAFA3D91}">
      <dgm:prSet/>
      <dgm:spPr/>
      <dgm:t>
        <a:bodyPr/>
        <a:lstStyle/>
        <a:p>
          <a:pPr rtl="0"/>
          <a:r>
            <a:rPr lang="de-DE" noProof="0" dirty="0" smtClean="0"/>
            <a:t>UML Klassendiagramm</a:t>
          </a:r>
          <a:endParaRPr lang="de-DE" noProof="0" dirty="0"/>
        </a:p>
      </dgm:t>
    </dgm:pt>
    <dgm:pt modelId="{92B44209-BB05-674E-B66C-CC71D6803EED}" type="parTrans" cxnId="{D1513087-3C3B-484C-A110-F756DF77DD3B}">
      <dgm:prSet/>
      <dgm:spPr/>
      <dgm:t>
        <a:bodyPr/>
        <a:lstStyle/>
        <a:p>
          <a:endParaRPr lang="en-US"/>
        </a:p>
      </dgm:t>
    </dgm:pt>
    <dgm:pt modelId="{7B255EFE-052E-C94B-BB7A-5C7FE548A596}" type="sibTrans" cxnId="{D1513087-3C3B-484C-A110-F756DF77DD3B}">
      <dgm:prSet/>
      <dgm:spPr/>
      <dgm:t>
        <a:bodyPr/>
        <a:lstStyle/>
        <a:p>
          <a:endParaRPr lang="en-US"/>
        </a:p>
      </dgm:t>
    </dgm:pt>
    <dgm:pt modelId="{2FAA7C77-3E83-CE46-B9E1-7199D786CC41}">
      <dgm:prSet/>
      <dgm:spPr/>
      <dgm:t>
        <a:bodyPr/>
        <a:lstStyle/>
        <a:p>
          <a:pPr rtl="0"/>
          <a:r>
            <a:rPr lang="de-DE" noProof="0" dirty="0" smtClean="0"/>
            <a:t>Funktionalität</a:t>
          </a:r>
          <a:endParaRPr lang="de-DE" noProof="0" dirty="0"/>
        </a:p>
      </dgm:t>
    </dgm:pt>
    <dgm:pt modelId="{FC36C69D-CF43-F74B-B7B7-9FC7B8B7EBCA}" type="parTrans" cxnId="{FD75CDD9-B37D-F94D-A572-80402AD7FD51}">
      <dgm:prSet/>
      <dgm:spPr/>
      <dgm:t>
        <a:bodyPr/>
        <a:lstStyle/>
        <a:p>
          <a:endParaRPr lang="en-US"/>
        </a:p>
      </dgm:t>
    </dgm:pt>
    <dgm:pt modelId="{A24B6E79-4F62-6A44-BCE8-8761022CC8BA}" type="sibTrans" cxnId="{FD75CDD9-B37D-F94D-A572-80402AD7FD51}">
      <dgm:prSet/>
      <dgm:spPr/>
      <dgm:t>
        <a:bodyPr/>
        <a:lstStyle/>
        <a:p>
          <a:endParaRPr lang="en-US"/>
        </a:p>
      </dgm:t>
    </dgm:pt>
    <dgm:pt modelId="{B192911E-1C91-9F44-AA82-7EEF74CEFA0A}">
      <dgm:prSet/>
      <dgm:spPr/>
      <dgm:t>
        <a:bodyPr/>
        <a:lstStyle/>
        <a:p>
          <a:pPr rtl="0"/>
          <a:r>
            <a:rPr lang="de-DE" noProof="0" dirty="0" smtClean="0"/>
            <a:t>Benötigte Werkzeuge</a:t>
          </a:r>
          <a:endParaRPr lang="de-DE" noProof="0" dirty="0"/>
        </a:p>
      </dgm:t>
    </dgm:pt>
    <dgm:pt modelId="{0CA9E921-643B-5F4D-901A-0DCEBD636FA0}" type="parTrans" cxnId="{3090FFFD-EB3C-F84E-A59B-6E84C34D7112}">
      <dgm:prSet/>
      <dgm:spPr/>
      <dgm:t>
        <a:bodyPr/>
        <a:lstStyle/>
        <a:p>
          <a:endParaRPr lang="en-US"/>
        </a:p>
      </dgm:t>
    </dgm:pt>
    <dgm:pt modelId="{75E17B21-5DE3-E84A-81FC-67C7C678B7E7}" type="sibTrans" cxnId="{3090FFFD-EB3C-F84E-A59B-6E84C34D7112}">
      <dgm:prSet/>
      <dgm:spPr/>
      <dgm:t>
        <a:bodyPr/>
        <a:lstStyle/>
        <a:p>
          <a:endParaRPr lang="en-US"/>
        </a:p>
      </dgm:t>
    </dgm:pt>
    <dgm:pt modelId="{B86FCFE2-7AE2-9645-8151-DC1CDEE49B99}" type="pres">
      <dgm:prSet presAssocID="{013B260E-FF76-F147-8065-605BE35313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B2917D-ACC1-1E4E-8329-76E0117C31CD}" type="pres">
      <dgm:prSet presAssocID="{56F0D6DE-439C-1A4F-832A-9176D9E61EE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5DD1E7-2166-5646-B94B-CA2DF287E259}" type="pres">
      <dgm:prSet presAssocID="{9A7E4679-5EB9-D341-9DFC-7DBFEBABAE6C}" presName="spacer" presStyleCnt="0"/>
      <dgm:spPr/>
    </dgm:pt>
    <dgm:pt modelId="{B1D36020-3828-7644-A2B8-F23790AFF1A4}" type="pres">
      <dgm:prSet presAssocID="{FCF5DAA8-922F-4545-B073-622A3C8258D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652A3-E0AC-474D-91E9-A61E3AF1757D}" type="pres">
      <dgm:prSet presAssocID="{5F8C8E30-9C82-5641-9554-6B742140D0E7}" presName="spacer" presStyleCnt="0"/>
      <dgm:spPr/>
    </dgm:pt>
    <dgm:pt modelId="{A9F48908-269F-184F-ADFD-583613BAAD9C}" type="pres">
      <dgm:prSet presAssocID="{60CF0816-F1F0-594E-81CC-762BCAFA3D9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E41A-0908-C54F-A0E2-7656D560ED7B}" type="pres">
      <dgm:prSet presAssocID="{7B255EFE-052E-C94B-BB7A-5C7FE548A596}" presName="spacer" presStyleCnt="0"/>
      <dgm:spPr/>
    </dgm:pt>
    <dgm:pt modelId="{90C36F94-6BED-824A-A4EC-76844B3973CD}" type="pres">
      <dgm:prSet presAssocID="{2FAA7C77-3E83-CE46-B9E1-7199D786CC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5FF0B-9AE5-864A-AB31-E269550DBEAA}" type="pres">
      <dgm:prSet presAssocID="{A24B6E79-4F62-6A44-BCE8-8761022CC8BA}" presName="spacer" presStyleCnt="0"/>
      <dgm:spPr/>
    </dgm:pt>
    <dgm:pt modelId="{F73363F5-29B9-B844-806B-1A379854B968}" type="pres">
      <dgm:prSet presAssocID="{B192911E-1C91-9F44-AA82-7EEF74CEFA0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7DD54B-43D3-A749-BE36-411E147E436F}" type="presOf" srcId="{2FAA7C77-3E83-CE46-B9E1-7199D786CC41}" destId="{90C36F94-6BED-824A-A4EC-76844B3973CD}" srcOrd="0" destOrd="0" presId="urn:microsoft.com/office/officeart/2005/8/layout/vList2"/>
    <dgm:cxn modelId="{84D3CC6F-B1D4-0A43-A14A-310399D14C42}" srcId="{013B260E-FF76-F147-8065-605BE3531358}" destId="{FCF5DAA8-922F-4545-B073-622A3C8258D4}" srcOrd="1" destOrd="0" parTransId="{D617A773-9D80-FB47-A0C1-00C5FA1EA9F4}" sibTransId="{5F8C8E30-9C82-5641-9554-6B742140D0E7}"/>
    <dgm:cxn modelId="{1713B634-F07C-D640-9249-08C6F7868D39}" type="presOf" srcId="{FCF5DAA8-922F-4545-B073-622A3C8258D4}" destId="{B1D36020-3828-7644-A2B8-F23790AFF1A4}" srcOrd="0" destOrd="0" presId="urn:microsoft.com/office/officeart/2005/8/layout/vList2"/>
    <dgm:cxn modelId="{83234F2F-44E9-1E45-B3E4-5A7C6E11BFCC}" type="presOf" srcId="{B192911E-1C91-9F44-AA82-7EEF74CEFA0A}" destId="{F73363F5-29B9-B844-806B-1A379854B968}" srcOrd="0" destOrd="0" presId="urn:microsoft.com/office/officeart/2005/8/layout/vList2"/>
    <dgm:cxn modelId="{FD75CDD9-B37D-F94D-A572-80402AD7FD51}" srcId="{013B260E-FF76-F147-8065-605BE3531358}" destId="{2FAA7C77-3E83-CE46-B9E1-7199D786CC41}" srcOrd="3" destOrd="0" parTransId="{FC36C69D-CF43-F74B-B7B7-9FC7B8B7EBCA}" sibTransId="{A24B6E79-4F62-6A44-BCE8-8761022CC8BA}"/>
    <dgm:cxn modelId="{29B7FF26-1710-AA40-88BB-40647B87827C}" type="presOf" srcId="{56F0D6DE-439C-1A4F-832A-9176D9E61EE4}" destId="{4FB2917D-ACC1-1E4E-8329-76E0117C31CD}" srcOrd="0" destOrd="0" presId="urn:microsoft.com/office/officeart/2005/8/layout/vList2"/>
    <dgm:cxn modelId="{6677C9A0-783B-D349-BA18-B643523FCF88}" type="presOf" srcId="{60CF0816-F1F0-594E-81CC-762BCAFA3D91}" destId="{A9F48908-269F-184F-ADFD-583613BAAD9C}" srcOrd="0" destOrd="0" presId="urn:microsoft.com/office/officeart/2005/8/layout/vList2"/>
    <dgm:cxn modelId="{3090FFFD-EB3C-F84E-A59B-6E84C34D7112}" srcId="{013B260E-FF76-F147-8065-605BE3531358}" destId="{B192911E-1C91-9F44-AA82-7EEF74CEFA0A}" srcOrd="4" destOrd="0" parTransId="{0CA9E921-643B-5F4D-901A-0DCEBD636FA0}" sibTransId="{75E17B21-5DE3-E84A-81FC-67C7C678B7E7}"/>
    <dgm:cxn modelId="{D1513087-3C3B-484C-A110-F756DF77DD3B}" srcId="{013B260E-FF76-F147-8065-605BE3531358}" destId="{60CF0816-F1F0-594E-81CC-762BCAFA3D91}" srcOrd="2" destOrd="0" parTransId="{92B44209-BB05-674E-B66C-CC71D6803EED}" sibTransId="{7B255EFE-052E-C94B-BB7A-5C7FE548A596}"/>
    <dgm:cxn modelId="{18A3A03E-6FAD-B243-A333-8E042620673C}" type="presOf" srcId="{013B260E-FF76-F147-8065-605BE3531358}" destId="{B86FCFE2-7AE2-9645-8151-DC1CDEE49B99}" srcOrd="0" destOrd="0" presId="urn:microsoft.com/office/officeart/2005/8/layout/vList2"/>
    <dgm:cxn modelId="{B13DB00A-488E-B542-B83E-4845A5DBDBEF}" srcId="{013B260E-FF76-F147-8065-605BE3531358}" destId="{56F0D6DE-439C-1A4F-832A-9176D9E61EE4}" srcOrd="0" destOrd="0" parTransId="{EC8F7BEB-015E-A94A-AACA-43C8BA160230}" sibTransId="{9A7E4679-5EB9-D341-9DFC-7DBFEBABAE6C}"/>
    <dgm:cxn modelId="{80DB6209-54B8-F94E-A607-371077E40AE9}" type="presParOf" srcId="{B86FCFE2-7AE2-9645-8151-DC1CDEE49B99}" destId="{4FB2917D-ACC1-1E4E-8329-76E0117C31CD}" srcOrd="0" destOrd="0" presId="urn:microsoft.com/office/officeart/2005/8/layout/vList2"/>
    <dgm:cxn modelId="{3ECF9DF9-BA00-4E4B-8676-160DF59E060A}" type="presParOf" srcId="{B86FCFE2-7AE2-9645-8151-DC1CDEE49B99}" destId="{6B5DD1E7-2166-5646-B94B-CA2DF287E259}" srcOrd="1" destOrd="0" presId="urn:microsoft.com/office/officeart/2005/8/layout/vList2"/>
    <dgm:cxn modelId="{C4C04C59-38E2-224D-9110-025AD1F20AB8}" type="presParOf" srcId="{B86FCFE2-7AE2-9645-8151-DC1CDEE49B99}" destId="{B1D36020-3828-7644-A2B8-F23790AFF1A4}" srcOrd="2" destOrd="0" presId="urn:microsoft.com/office/officeart/2005/8/layout/vList2"/>
    <dgm:cxn modelId="{E4822C2D-79CC-3648-BB58-5A5799781821}" type="presParOf" srcId="{B86FCFE2-7AE2-9645-8151-DC1CDEE49B99}" destId="{350652A3-E0AC-474D-91E9-A61E3AF1757D}" srcOrd="3" destOrd="0" presId="urn:microsoft.com/office/officeart/2005/8/layout/vList2"/>
    <dgm:cxn modelId="{AF41C089-0EDB-3E40-9DDE-B0E10FDA0E88}" type="presParOf" srcId="{B86FCFE2-7AE2-9645-8151-DC1CDEE49B99}" destId="{A9F48908-269F-184F-ADFD-583613BAAD9C}" srcOrd="4" destOrd="0" presId="urn:microsoft.com/office/officeart/2005/8/layout/vList2"/>
    <dgm:cxn modelId="{6B2D0CDB-04EE-694F-9660-FA8DA8FCF3EE}" type="presParOf" srcId="{B86FCFE2-7AE2-9645-8151-DC1CDEE49B99}" destId="{5B5DE41A-0908-C54F-A0E2-7656D560ED7B}" srcOrd="5" destOrd="0" presId="urn:microsoft.com/office/officeart/2005/8/layout/vList2"/>
    <dgm:cxn modelId="{C7C51E79-26A2-E44F-A8BE-B6D46961AA7E}" type="presParOf" srcId="{B86FCFE2-7AE2-9645-8151-DC1CDEE49B99}" destId="{90C36F94-6BED-824A-A4EC-76844B3973CD}" srcOrd="6" destOrd="0" presId="urn:microsoft.com/office/officeart/2005/8/layout/vList2"/>
    <dgm:cxn modelId="{F8796B2C-73C4-1548-BF22-852347341148}" type="presParOf" srcId="{B86FCFE2-7AE2-9645-8151-DC1CDEE49B99}" destId="{85E5FF0B-9AE5-864A-AB31-E269550DBEAA}" srcOrd="7" destOrd="0" presId="urn:microsoft.com/office/officeart/2005/8/layout/vList2"/>
    <dgm:cxn modelId="{C1C9E650-69E0-A34F-B906-BCA39FA6A2B5}" type="presParOf" srcId="{B86FCFE2-7AE2-9645-8151-DC1CDEE49B99}" destId="{F73363F5-29B9-B844-806B-1A379854B9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4700D4-CAF1-9541-9562-057CEB21C890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F6A5-2A2D-FE44-9C9A-A3876076C3E4}">
      <dgm:prSet phldrT="[Text]"/>
      <dgm:spPr/>
      <dgm:t>
        <a:bodyPr/>
        <a:lstStyle/>
        <a:p>
          <a:r>
            <a:rPr lang="de-DE" noProof="0" dirty="0" smtClean="0"/>
            <a:t>Kurzbeschreibung</a:t>
          </a:r>
          <a:endParaRPr lang="de-DE" noProof="0" dirty="0"/>
        </a:p>
      </dgm:t>
    </dgm:pt>
    <dgm:pt modelId="{FAD1EEFD-D103-EE44-ADF8-457E765659AB}" type="parTrans" cxnId="{9DB8E952-DF0C-CE4D-9530-9170CF610BF2}">
      <dgm:prSet/>
      <dgm:spPr/>
      <dgm:t>
        <a:bodyPr/>
        <a:lstStyle/>
        <a:p>
          <a:endParaRPr lang="en-US"/>
        </a:p>
      </dgm:t>
    </dgm:pt>
    <dgm:pt modelId="{ACEF1997-7BB7-6741-9E75-CE5EEF6EA367}" type="sibTrans" cxnId="{9DB8E952-DF0C-CE4D-9530-9170CF610BF2}">
      <dgm:prSet/>
      <dgm:spPr/>
      <dgm:t>
        <a:bodyPr/>
        <a:lstStyle/>
        <a:p>
          <a:endParaRPr lang="en-US"/>
        </a:p>
      </dgm:t>
    </dgm:pt>
    <dgm:pt modelId="{FCFA46DB-8032-1A4F-8A2E-DA463CF42EB7}" type="pres">
      <dgm:prSet presAssocID="{144700D4-CAF1-9541-9562-057CEB21C8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345D7E-3A71-024C-BB5C-08BE38D7A8AE}" type="pres">
      <dgm:prSet presAssocID="{6774F6A5-2A2D-FE44-9C9A-A3876076C3E4}" presName="node" presStyleLbl="node1" presStyleIdx="0" presStyleCnt="1" custLinFactNeighborY="16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D5FB8F-4431-DD4B-AA43-2E484242A031}" type="presOf" srcId="{6774F6A5-2A2D-FE44-9C9A-A3876076C3E4}" destId="{F5345D7E-3A71-024C-BB5C-08BE38D7A8AE}" srcOrd="0" destOrd="0" presId="urn:microsoft.com/office/officeart/2005/8/layout/default"/>
    <dgm:cxn modelId="{31A6A126-A7E3-3B4A-B19B-619026F688C0}" type="presOf" srcId="{144700D4-CAF1-9541-9562-057CEB21C890}" destId="{FCFA46DB-8032-1A4F-8A2E-DA463CF42EB7}" srcOrd="0" destOrd="0" presId="urn:microsoft.com/office/officeart/2005/8/layout/default"/>
    <dgm:cxn modelId="{9DB8E952-DF0C-CE4D-9530-9170CF610BF2}" srcId="{144700D4-CAF1-9541-9562-057CEB21C890}" destId="{6774F6A5-2A2D-FE44-9C9A-A3876076C3E4}" srcOrd="0" destOrd="0" parTransId="{FAD1EEFD-D103-EE44-ADF8-457E765659AB}" sibTransId="{ACEF1997-7BB7-6741-9E75-CE5EEF6EA367}"/>
    <dgm:cxn modelId="{C61EA1CA-DCDB-FA4B-B17E-51F4C476871D}" type="presParOf" srcId="{FCFA46DB-8032-1A4F-8A2E-DA463CF42EB7}" destId="{F5345D7E-3A71-024C-BB5C-08BE38D7A8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4700D4-CAF1-9541-9562-057CEB21C890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F6A5-2A2D-FE44-9C9A-A3876076C3E4}">
      <dgm:prSet phldrT="[Text]"/>
      <dgm:spPr/>
      <dgm:t>
        <a:bodyPr/>
        <a:lstStyle/>
        <a:p>
          <a:r>
            <a:rPr lang="de-DE" noProof="0" dirty="0" smtClean="0"/>
            <a:t>Anforderung</a:t>
          </a:r>
          <a:endParaRPr lang="de-DE" noProof="0" dirty="0"/>
        </a:p>
      </dgm:t>
    </dgm:pt>
    <dgm:pt modelId="{FAD1EEFD-D103-EE44-ADF8-457E765659AB}" type="parTrans" cxnId="{9DB8E952-DF0C-CE4D-9530-9170CF610BF2}">
      <dgm:prSet/>
      <dgm:spPr/>
      <dgm:t>
        <a:bodyPr/>
        <a:lstStyle/>
        <a:p>
          <a:endParaRPr lang="en-US" noProof="0" dirty="0"/>
        </a:p>
      </dgm:t>
    </dgm:pt>
    <dgm:pt modelId="{ACEF1997-7BB7-6741-9E75-CE5EEF6EA367}" type="sibTrans" cxnId="{9DB8E952-DF0C-CE4D-9530-9170CF610BF2}">
      <dgm:prSet/>
      <dgm:spPr/>
      <dgm:t>
        <a:bodyPr/>
        <a:lstStyle/>
        <a:p>
          <a:endParaRPr lang="en-US" noProof="0" dirty="0"/>
        </a:p>
      </dgm:t>
    </dgm:pt>
    <dgm:pt modelId="{FCFA46DB-8032-1A4F-8A2E-DA463CF42EB7}" type="pres">
      <dgm:prSet presAssocID="{144700D4-CAF1-9541-9562-057CEB21C8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345D7E-3A71-024C-BB5C-08BE38D7A8AE}" type="pres">
      <dgm:prSet presAssocID="{6774F6A5-2A2D-FE44-9C9A-A3876076C3E4}" presName="node" presStyleLbl="node1" presStyleIdx="0" presStyleCnt="1" custLinFactNeighborY="16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F045A-0C6F-C34D-8585-87737735B360}" type="presOf" srcId="{144700D4-CAF1-9541-9562-057CEB21C890}" destId="{FCFA46DB-8032-1A4F-8A2E-DA463CF42EB7}" srcOrd="0" destOrd="0" presId="urn:microsoft.com/office/officeart/2005/8/layout/default"/>
    <dgm:cxn modelId="{9DB8E952-DF0C-CE4D-9530-9170CF610BF2}" srcId="{144700D4-CAF1-9541-9562-057CEB21C890}" destId="{6774F6A5-2A2D-FE44-9C9A-A3876076C3E4}" srcOrd="0" destOrd="0" parTransId="{FAD1EEFD-D103-EE44-ADF8-457E765659AB}" sibTransId="{ACEF1997-7BB7-6741-9E75-CE5EEF6EA367}"/>
    <dgm:cxn modelId="{F24F08FD-2FDA-8449-9525-D4C4F9FAA94E}" type="presOf" srcId="{6774F6A5-2A2D-FE44-9C9A-A3876076C3E4}" destId="{F5345D7E-3A71-024C-BB5C-08BE38D7A8AE}" srcOrd="0" destOrd="0" presId="urn:microsoft.com/office/officeart/2005/8/layout/default"/>
    <dgm:cxn modelId="{C2036182-B927-A24A-9B10-A44970BAF739}" type="presParOf" srcId="{FCFA46DB-8032-1A4F-8A2E-DA463CF42EB7}" destId="{F5345D7E-3A71-024C-BB5C-08BE38D7A8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4700D4-CAF1-9541-9562-057CEB21C890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F6A5-2A2D-FE44-9C9A-A3876076C3E4}">
      <dgm:prSet phldrT="[Text]"/>
      <dgm:spPr/>
      <dgm:t>
        <a:bodyPr/>
        <a:lstStyle/>
        <a:p>
          <a:r>
            <a:rPr lang="de-DE" noProof="0" dirty="0" smtClean="0"/>
            <a:t>UML Klassendiagramm</a:t>
          </a:r>
          <a:endParaRPr lang="de-DE" noProof="0" dirty="0"/>
        </a:p>
      </dgm:t>
    </dgm:pt>
    <dgm:pt modelId="{FAD1EEFD-D103-EE44-ADF8-457E765659AB}" type="parTrans" cxnId="{9DB8E952-DF0C-CE4D-9530-9170CF610BF2}">
      <dgm:prSet/>
      <dgm:spPr/>
      <dgm:t>
        <a:bodyPr/>
        <a:lstStyle/>
        <a:p>
          <a:endParaRPr lang="en-US"/>
        </a:p>
      </dgm:t>
    </dgm:pt>
    <dgm:pt modelId="{ACEF1997-7BB7-6741-9E75-CE5EEF6EA367}" type="sibTrans" cxnId="{9DB8E952-DF0C-CE4D-9530-9170CF610BF2}">
      <dgm:prSet/>
      <dgm:spPr/>
      <dgm:t>
        <a:bodyPr/>
        <a:lstStyle/>
        <a:p>
          <a:endParaRPr lang="en-US"/>
        </a:p>
      </dgm:t>
    </dgm:pt>
    <dgm:pt modelId="{FCFA46DB-8032-1A4F-8A2E-DA463CF42EB7}" type="pres">
      <dgm:prSet presAssocID="{144700D4-CAF1-9541-9562-057CEB21C8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345D7E-3A71-024C-BB5C-08BE38D7A8AE}" type="pres">
      <dgm:prSet presAssocID="{6774F6A5-2A2D-FE44-9C9A-A3876076C3E4}" presName="node" presStyleLbl="node1" presStyleIdx="0" presStyleCnt="1" custLinFactNeighborY="16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8C83C-37B1-6744-A399-A461EFF68FE6}" type="presOf" srcId="{144700D4-CAF1-9541-9562-057CEB21C890}" destId="{FCFA46DB-8032-1A4F-8A2E-DA463CF42EB7}" srcOrd="0" destOrd="0" presId="urn:microsoft.com/office/officeart/2005/8/layout/default"/>
    <dgm:cxn modelId="{E70A9588-C0AA-0944-AC7B-0DA5EEB5A5B7}" type="presOf" srcId="{6774F6A5-2A2D-FE44-9C9A-A3876076C3E4}" destId="{F5345D7E-3A71-024C-BB5C-08BE38D7A8AE}" srcOrd="0" destOrd="0" presId="urn:microsoft.com/office/officeart/2005/8/layout/default"/>
    <dgm:cxn modelId="{9DB8E952-DF0C-CE4D-9530-9170CF610BF2}" srcId="{144700D4-CAF1-9541-9562-057CEB21C890}" destId="{6774F6A5-2A2D-FE44-9C9A-A3876076C3E4}" srcOrd="0" destOrd="0" parTransId="{FAD1EEFD-D103-EE44-ADF8-457E765659AB}" sibTransId="{ACEF1997-7BB7-6741-9E75-CE5EEF6EA367}"/>
    <dgm:cxn modelId="{4E3D7DAD-5B75-7A47-B63A-69D43713C69C}" type="presParOf" srcId="{FCFA46DB-8032-1A4F-8A2E-DA463CF42EB7}" destId="{F5345D7E-3A71-024C-BB5C-08BE38D7A8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4700D4-CAF1-9541-9562-057CEB21C890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F6A5-2A2D-FE44-9C9A-A3876076C3E4}">
      <dgm:prSet phldrT="[Text]"/>
      <dgm:spPr/>
      <dgm:t>
        <a:bodyPr/>
        <a:lstStyle/>
        <a:p>
          <a:r>
            <a:rPr lang="en-US" dirty="0" smtClean="0"/>
            <a:t>Graphical User Interface</a:t>
          </a:r>
        </a:p>
        <a:p>
          <a:r>
            <a:rPr lang="en-US" dirty="0" smtClean="0"/>
            <a:t>GUI</a:t>
          </a:r>
          <a:endParaRPr lang="en-US" dirty="0" smtClean="0"/>
        </a:p>
      </dgm:t>
    </dgm:pt>
    <dgm:pt modelId="{FAD1EEFD-D103-EE44-ADF8-457E765659AB}" type="parTrans" cxnId="{9DB8E952-DF0C-CE4D-9530-9170CF610BF2}">
      <dgm:prSet/>
      <dgm:spPr/>
      <dgm:t>
        <a:bodyPr/>
        <a:lstStyle/>
        <a:p>
          <a:endParaRPr lang="en-US"/>
        </a:p>
      </dgm:t>
    </dgm:pt>
    <dgm:pt modelId="{ACEF1997-7BB7-6741-9E75-CE5EEF6EA367}" type="sibTrans" cxnId="{9DB8E952-DF0C-CE4D-9530-9170CF610BF2}">
      <dgm:prSet/>
      <dgm:spPr/>
      <dgm:t>
        <a:bodyPr/>
        <a:lstStyle/>
        <a:p>
          <a:endParaRPr lang="en-US"/>
        </a:p>
      </dgm:t>
    </dgm:pt>
    <dgm:pt modelId="{FCFA46DB-8032-1A4F-8A2E-DA463CF42EB7}" type="pres">
      <dgm:prSet presAssocID="{144700D4-CAF1-9541-9562-057CEB21C8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345D7E-3A71-024C-BB5C-08BE38D7A8AE}" type="pres">
      <dgm:prSet presAssocID="{6774F6A5-2A2D-FE44-9C9A-A3876076C3E4}" presName="node" presStyleLbl="node1" presStyleIdx="0" presStyleCnt="1" custLinFactNeighborY="16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CE2B90-3B2F-3145-B7F7-DE6EEDF16D1C}" type="presOf" srcId="{144700D4-CAF1-9541-9562-057CEB21C890}" destId="{FCFA46DB-8032-1A4F-8A2E-DA463CF42EB7}" srcOrd="0" destOrd="0" presId="urn:microsoft.com/office/officeart/2005/8/layout/default"/>
    <dgm:cxn modelId="{E115B7E7-9F44-E844-B4DB-AB3C59658C66}" type="presOf" srcId="{6774F6A5-2A2D-FE44-9C9A-A3876076C3E4}" destId="{F5345D7E-3A71-024C-BB5C-08BE38D7A8AE}" srcOrd="0" destOrd="0" presId="urn:microsoft.com/office/officeart/2005/8/layout/default"/>
    <dgm:cxn modelId="{9DB8E952-DF0C-CE4D-9530-9170CF610BF2}" srcId="{144700D4-CAF1-9541-9562-057CEB21C890}" destId="{6774F6A5-2A2D-FE44-9C9A-A3876076C3E4}" srcOrd="0" destOrd="0" parTransId="{FAD1EEFD-D103-EE44-ADF8-457E765659AB}" sibTransId="{ACEF1997-7BB7-6741-9E75-CE5EEF6EA367}"/>
    <dgm:cxn modelId="{6DFFCBA9-5257-274E-B66B-FD4143F9F583}" type="presParOf" srcId="{FCFA46DB-8032-1A4F-8A2E-DA463CF42EB7}" destId="{F5345D7E-3A71-024C-BB5C-08BE38D7A8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4700D4-CAF1-9541-9562-057CEB21C890}" type="doc">
      <dgm:prSet loTypeId="urn:microsoft.com/office/officeart/2005/8/layout/defaul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74F6A5-2A2D-FE44-9C9A-A3876076C3E4}">
      <dgm:prSet phldrT="[Text]"/>
      <dgm:spPr/>
      <dgm:t>
        <a:bodyPr/>
        <a:lstStyle/>
        <a:p>
          <a:r>
            <a:rPr lang="de-DE" noProof="0" dirty="0" smtClean="0"/>
            <a:t>Funktionalität</a:t>
          </a:r>
          <a:endParaRPr lang="de-DE" noProof="0" dirty="0"/>
        </a:p>
      </dgm:t>
    </dgm:pt>
    <dgm:pt modelId="{FAD1EEFD-D103-EE44-ADF8-457E765659AB}" type="parTrans" cxnId="{9DB8E952-DF0C-CE4D-9530-9170CF610BF2}">
      <dgm:prSet/>
      <dgm:spPr/>
      <dgm:t>
        <a:bodyPr/>
        <a:lstStyle/>
        <a:p>
          <a:endParaRPr lang="en-US"/>
        </a:p>
      </dgm:t>
    </dgm:pt>
    <dgm:pt modelId="{ACEF1997-7BB7-6741-9E75-CE5EEF6EA367}" type="sibTrans" cxnId="{9DB8E952-DF0C-CE4D-9530-9170CF610BF2}">
      <dgm:prSet/>
      <dgm:spPr/>
      <dgm:t>
        <a:bodyPr/>
        <a:lstStyle/>
        <a:p>
          <a:endParaRPr lang="en-US"/>
        </a:p>
      </dgm:t>
    </dgm:pt>
    <dgm:pt modelId="{FCFA46DB-8032-1A4F-8A2E-DA463CF42EB7}" type="pres">
      <dgm:prSet presAssocID="{144700D4-CAF1-9541-9562-057CEB21C89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345D7E-3A71-024C-BB5C-08BE38D7A8AE}" type="pres">
      <dgm:prSet presAssocID="{6774F6A5-2A2D-FE44-9C9A-A3876076C3E4}" presName="node" presStyleLbl="node1" presStyleIdx="0" presStyleCnt="1" custLinFactNeighborY="16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412930-3BF6-1B4B-9B38-823064A48630}" type="presOf" srcId="{6774F6A5-2A2D-FE44-9C9A-A3876076C3E4}" destId="{F5345D7E-3A71-024C-BB5C-08BE38D7A8AE}" srcOrd="0" destOrd="0" presId="urn:microsoft.com/office/officeart/2005/8/layout/default"/>
    <dgm:cxn modelId="{9DB8E952-DF0C-CE4D-9530-9170CF610BF2}" srcId="{144700D4-CAF1-9541-9562-057CEB21C890}" destId="{6774F6A5-2A2D-FE44-9C9A-A3876076C3E4}" srcOrd="0" destOrd="0" parTransId="{FAD1EEFD-D103-EE44-ADF8-457E765659AB}" sibTransId="{ACEF1997-7BB7-6741-9E75-CE5EEF6EA367}"/>
    <dgm:cxn modelId="{1C20FC13-DECE-5E4F-A245-C50F224330ED}" type="presOf" srcId="{144700D4-CAF1-9541-9562-057CEB21C890}" destId="{FCFA46DB-8032-1A4F-8A2E-DA463CF42EB7}" srcOrd="0" destOrd="0" presId="urn:microsoft.com/office/officeart/2005/8/layout/default"/>
    <dgm:cxn modelId="{6B0BB2B0-3ECA-314D-95D5-9434FD05B0DD}" type="presParOf" srcId="{FCFA46DB-8032-1A4F-8A2E-DA463CF42EB7}" destId="{F5345D7E-3A71-024C-BB5C-08BE38D7A8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2917D-ACC1-1E4E-8329-76E0117C31CD}">
      <dsp:nvSpPr>
        <dsp:cNvPr id="0" name=""/>
        <dsp:cNvSpPr/>
      </dsp:nvSpPr>
      <dsp:spPr>
        <a:xfrm>
          <a:off x="0" y="54546"/>
          <a:ext cx="6571343" cy="608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noProof="0" dirty="0" smtClean="0"/>
            <a:t>Kurzbeschreibung</a:t>
          </a:r>
          <a:endParaRPr lang="de-DE" sz="2600" kern="1200" noProof="0" dirty="0"/>
        </a:p>
      </dsp:txBody>
      <dsp:txXfrm>
        <a:off x="29700" y="84246"/>
        <a:ext cx="6511943" cy="549000"/>
      </dsp:txXfrm>
    </dsp:sp>
    <dsp:sp modelId="{B1D36020-3828-7644-A2B8-F23790AFF1A4}">
      <dsp:nvSpPr>
        <dsp:cNvPr id="0" name=""/>
        <dsp:cNvSpPr/>
      </dsp:nvSpPr>
      <dsp:spPr>
        <a:xfrm>
          <a:off x="0" y="737826"/>
          <a:ext cx="6571343" cy="608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noProof="0" dirty="0" smtClean="0"/>
            <a:t>Anforderung</a:t>
          </a:r>
          <a:endParaRPr lang="de-DE" sz="2600" kern="1200" noProof="0" dirty="0"/>
        </a:p>
      </dsp:txBody>
      <dsp:txXfrm>
        <a:off x="29700" y="767526"/>
        <a:ext cx="6511943" cy="549000"/>
      </dsp:txXfrm>
    </dsp:sp>
    <dsp:sp modelId="{A9F48908-269F-184F-ADFD-583613BAAD9C}">
      <dsp:nvSpPr>
        <dsp:cNvPr id="0" name=""/>
        <dsp:cNvSpPr/>
      </dsp:nvSpPr>
      <dsp:spPr>
        <a:xfrm>
          <a:off x="0" y="1421106"/>
          <a:ext cx="6571343" cy="608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noProof="0" dirty="0" smtClean="0"/>
            <a:t>UML Klassendiagramm</a:t>
          </a:r>
          <a:endParaRPr lang="de-DE" sz="2600" kern="1200" noProof="0" dirty="0"/>
        </a:p>
      </dsp:txBody>
      <dsp:txXfrm>
        <a:off x="29700" y="1450806"/>
        <a:ext cx="6511943" cy="549000"/>
      </dsp:txXfrm>
    </dsp:sp>
    <dsp:sp modelId="{90C36F94-6BED-824A-A4EC-76844B3973CD}">
      <dsp:nvSpPr>
        <dsp:cNvPr id="0" name=""/>
        <dsp:cNvSpPr/>
      </dsp:nvSpPr>
      <dsp:spPr>
        <a:xfrm>
          <a:off x="0" y="2104386"/>
          <a:ext cx="6571343" cy="608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noProof="0" dirty="0" smtClean="0"/>
            <a:t>Funktionalität</a:t>
          </a:r>
          <a:endParaRPr lang="de-DE" sz="2600" kern="1200" noProof="0" dirty="0"/>
        </a:p>
      </dsp:txBody>
      <dsp:txXfrm>
        <a:off x="29700" y="2134086"/>
        <a:ext cx="6511943" cy="549000"/>
      </dsp:txXfrm>
    </dsp:sp>
    <dsp:sp modelId="{F73363F5-29B9-B844-806B-1A379854B968}">
      <dsp:nvSpPr>
        <dsp:cNvPr id="0" name=""/>
        <dsp:cNvSpPr/>
      </dsp:nvSpPr>
      <dsp:spPr>
        <a:xfrm>
          <a:off x="0" y="2787666"/>
          <a:ext cx="6571343" cy="608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noProof="0" dirty="0" smtClean="0"/>
            <a:t>Benötigte Werkzeuge</a:t>
          </a:r>
          <a:endParaRPr lang="de-DE" sz="2600" kern="1200" noProof="0" dirty="0"/>
        </a:p>
      </dsp:txBody>
      <dsp:txXfrm>
        <a:off x="29700" y="2817366"/>
        <a:ext cx="6511943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5D7E-3A71-024C-BB5C-08BE38D7A8AE}">
      <dsp:nvSpPr>
        <dsp:cNvPr id="0" name=""/>
        <dsp:cNvSpPr/>
      </dsp:nvSpPr>
      <dsp:spPr>
        <a:xfrm>
          <a:off x="413974" y="3057"/>
          <a:ext cx="5744300" cy="34465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700" kern="1200" noProof="0" dirty="0" smtClean="0"/>
            <a:t>Kurzbeschreibung</a:t>
          </a:r>
          <a:endParaRPr lang="de-DE" sz="5700" kern="1200" noProof="0" dirty="0"/>
        </a:p>
      </dsp:txBody>
      <dsp:txXfrm>
        <a:off x="413974" y="3057"/>
        <a:ext cx="5744300" cy="3446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5D7E-3A71-024C-BB5C-08BE38D7A8AE}">
      <dsp:nvSpPr>
        <dsp:cNvPr id="0" name=""/>
        <dsp:cNvSpPr/>
      </dsp:nvSpPr>
      <dsp:spPr>
        <a:xfrm>
          <a:off x="413974" y="3057"/>
          <a:ext cx="5744300" cy="34465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noProof="0" dirty="0" smtClean="0"/>
            <a:t>Anforderung</a:t>
          </a:r>
          <a:endParaRPr lang="de-DE" sz="6500" kern="1200" noProof="0" dirty="0"/>
        </a:p>
      </dsp:txBody>
      <dsp:txXfrm>
        <a:off x="413974" y="3057"/>
        <a:ext cx="5744300" cy="3446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5D7E-3A71-024C-BB5C-08BE38D7A8AE}">
      <dsp:nvSpPr>
        <dsp:cNvPr id="0" name=""/>
        <dsp:cNvSpPr/>
      </dsp:nvSpPr>
      <dsp:spPr>
        <a:xfrm>
          <a:off x="413974" y="3057"/>
          <a:ext cx="5744300" cy="34465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900" kern="1200" noProof="0" dirty="0" smtClean="0"/>
            <a:t>UML Klassendiagramm</a:t>
          </a:r>
          <a:endParaRPr lang="de-DE" sz="5900" kern="1200" noProof="0" dirty="0"/>
        </a:p>
      </dsp:txBody>
      <dsp:txXfrm>
        <a:off x="413974" y="3057"/>
        <a:ext cx="5744300" cy="3446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5D7E-3A71-024C-BB5C-08BE38D7A8AE}">
      <dsp:nvSpPr>
        <dsp:cNvPr id="0" name=""/>
        <dsp:cNvSpPr/>
      </dsp:nvSpPr>
      <dsp:spPr>
        <a:xfrm>
          <a:off x="413974" y="3057"/>
          <a:ext cx="5744300" cy="34465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Graphical User Interface</a:t>
          </a:r>
        </a:p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GUI</a:t>
          </a:r>
          <a:endParaRPr lang="en-US" sz="6500" kern="1200" dirty="0" smtClean="0"/>
        </a:p>
      </dsp:txBody>
      <dsp:txXfrm>
        <a:off x="413974" y="3057"/>
        <a:ext cx="5744300" cy="3446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5D7E-3A71-024C-BB5C-08BE38D7A8AE}">
      <dsp:nvSpPr>
        <dsp:cNvPr id="0" name=""/>
        <dsp:cNvSpPr/>
      </dsp:nvSpPr>
      <dsp:spPr>
        <a:xfrm>
          <a:off x="413974" y="3057"/>
          <a:ext cx="5744300" cy="34465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6500" kern="1200" noProof="0" dirty="0" smtClean="0"/>
            <a:t>Funktionalität</a:t>
          </a:r>
          <a:endParaRPr lang="de-DE" sz="6500" kern="1200" noProof="0" dirty="0"/>
        </a:p>
      </dsp:txBody>
      <dsp:txXfrm>
        <a:off x="413974" y="3057"/>
        <a:ext cx="5744300" cy="3446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A8A99-23F2-CA41-9259-1451AF5B7DCB}" type="datetimeFigureOut">
              <a:rPr lang="en-US" smtClean="0"/>
              <a:t>6/27/2016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1AEB2-9BB7-5C4E-87A6-F0CF654542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9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4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6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0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9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79271" y="802299"/>
            <a:ext cx="6035563" cy="2541431"/>
          </a:xfrm>
        </p:spPr>
        <p:txBody>
          <a:bodyPr/>
          <a:lstStyle/>
          <a:p>
            <a:r>
              <a:rPr lang="de-DE" dirty="0" smtClean="0"/>
              <a:t>Studienprojekt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534358"/>
          </a:xfrm>
        </p:spPr>
        <p:txBody>
          <a:bodyPr>
            <a:normAutofit/>
          </a:bodyPr>
          <a:lstStyle/>
          <a:p>
            <a:r>
              <a:rPr lang="de-DE" dirty="0" smtClean="0"/>
              <a:t>Programmieren Project – FH ROSENHEIM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396319" y="4093699"/>
            <a:ext cx="2977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de-DE" dirty="0" smtClean="0"/>
              <a:t>Georg Goldes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Markus Moses</a:t>
            </a:r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Zdravko </a:t>
            </a:r>
            <a:r>
              <a:rPr lang="de-DE" dirty="0" err="1" smtClean="0"/>
              <a:t>Buljan</a:t>
            </a:r>
            <a:endParaRPr lang="de-DE" dirty="0" smtClean="0"/>
          </a:p>
          <a:p>
            <a:pPr marL="285750" indent="-285750">
              <a:buFont typeface="Arial" charset="0"/>
              <a:buChar char="•"/>
            </a:pPr>
            <a:r>
              <a:rPr lang="de-DE" dirty="0" smtClean="0"/>
              <a:t>Eduardo </a:t>
            </a:r>
            <a:r>
              <a:rPr lang="de-DE" dirty="0" err="1" smtClean="0"/>
              <a:t>Alezard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7996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UML Klassendiagramm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89182" y="1769782"/>
            <a:ext cx="3125652" cy="8022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983" y="1860483"/>
            <a:ext cx="3271279" cy="438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7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UML Klassendiagramm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89182" y="1769782"/>
            <a:ext cx="3125652" cy="8022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24" y="1860483"/>
            <a:ext cx="4540619" cy="479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018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080938"/>
              </p:ext>
            </p:extLst>
          </p:nvPr>
        </p:nvGraphicFramePr>
        <p:xfrm>
          <a:off x="1302361" y="1791042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74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6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58742"/>
              </p:ext>
            </p:extLst>
          </p:nvPr>
        </p:nvGraphicFramePr>
        <p:xfrm>
          <a:off x="1302361" y="1791042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3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cap="none" dirty="0"/>
              <a:t>Benötigte Werkezuge</a:t>
            </a:r>
            <a:endParaRPr lang="de-DE" cap="non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Die verwendeten Werkzeuge sind: </a:t>
            </a:r>
            <a:endParaRPr lang="de-DE" dirty="0" smtClean="0"/>
          </a:p>
          <a:p>
            <a:r>
              <a:rPr lang="de-DE" dirty="0" err="1" smtClean="0"/>
              <a:t>IntelliJ</a:t>
            </a:r>
            <a:r>
              <a:rPr lang="de-DE" dirty="0" smtClean="0"/>
              <a:t> </a:t>
            </a:r>
            <a:r>
              <a:rPr lang="de-DE" dirty="0"/>
              <a:t>IDE, </a:t>
            </a:r>
            <a:endParaRPr lang="de-DE" dirty="0" smtClean="0"/>
          </a:p>
          <a:p>
            <a:r>
              <a:rPr lang="de-DE" dirty="0" err="1" smtClean="0"/>
              <a:t>yEd</a:t>
            </a:r>
            <a:r>
              <a:rPr lang="de-DE" dirty="0"/>
              <a:t>, </a:t>
            </a:r>
            <a:endParaRPr lang="de-DE" dirty="0" smtClean="0"/>
          </a:p>
          <a:p>
            <a:r>
              <a:rPr lang="de-DE" dirty="0" err="1" smtClean="0"/>
              <a:t>SceneBuilder</a:t>
            </a:r>
            <a:r>
              <a:rPr lang="de-DE" dirty="0"/>
              <a:t>, (</a:t>
            </a:r>
            <a:r>
              <a:rPr lang="de-DE" dirty="0" err="1"/>
              <a:t>JavaDoc</a:t>
            </a:r>
            <a:r>
              <a:rPr lang="de-DE" dirty="0"/>
              <a:t>, </a:t>
            </a:r>
            <a:r>
              <a:rPr lang="de-DE" dirty="0" err="1"/>
              <a:t>JUnit</a:t>
            </a:r>
            <a:r>
              <a:rPr lang="de-DE" dirty="0"/>
              <a:t>), </a:t>
            </a:r>
            <a:endParaRPr lang="de-DE" dirty="0" smtClean="0"/>
          </a:p>
          <a:p>
            <a:r>
              <a:rPr lang="de-DE" dirty="0" err="1" smtClean="0"/>
              <a:t>LibreOffice</a:t>
            </a:r>
            <a:r>
              <a:rPr lang="de-DE" dirty="0"/>
              <a:t>, </a:t>
            </a:r>
            <a:endParaRPr lang="de-DE" dirty="0" smtClean="0"/>
          </a:p>
          <a:p>
            <a:r>
              <a:rPr lang="de-DE" dirty="0" err="1" smtClean="0"/>
              <a:t>Stift&amp;Zettel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1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455" y="573026"/>
            <a:ext cx="6571343" cy="1049235"/>
          </a:xfrm>
        </p:spPr>
        <p:txBody>
          <a:bodyPr/>
          <a:lstStyle/>
          <a:p>
            <a:pPr algn="ctr"/>
            <a:r>
              <a:rPr lang="de-DE" dirty="0"/>
              <a:t>Software </a:t>
            </a:r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9124" y="1890149"/>
            <a:ext cx="7632869" cy="3852632"/>
          </a:xfrm>
        </p:spPr>
        <p:txBody>
          <a:bodyPr>
            <a:normAutofit/>
          </a:bodyPr>
          <a:lstStyle/>
          <a:p>
            <a:r>
              <a:rPr lang="de-DE" dirty="0"/>
              <a:t>Fehler im Code zu finden (Laufzeit~ und Compilerfehler). Compilerfehler wird vom Compiler sofort entdeckt. Laufzeitfehler sind Fehler die zu Laufzeit passieren während die Software läuft.</a:t>
            </a:r>
          </a:p>
          <a:p>
            <a:r>
              <a:rPr lang="de-DE" dirty="0"/>
              <a:t>Erhöhung der Qualität:</a:t>
            </a:r>
          </a:p>
          <a:p>
            <a:pPr lvl="1"/>
            <a:r>
              <a:rPr lang="de-DE" dirty="0"/>
              <a:t>Code-Analyse durch formale Prüfung (z.B. alles richtig </a:t>
            </a:r>
            <a:r>
              <a:rPr lang="de-DE" dirty="0" err="1"/>
              <a:t>gecastet</a:t>
            </a:r>
            <a:r>
              <a:rPr lang="de-DE" dirty="0"/>
              <a:t>?)</a:t>
            </a:r>
          </a:p>
          <a:p>
            <a:pPr lvl="1"/>
            <a:r>
              <a:rPr lang="de-DE" dirty="0"/>
              <a:t>Code Review: durch </a:t>
            </a:r>
            <a:endParaRPr lang="de-DE" dirty="0"/>
          </a:p>
          <a:p>
            <a:r>
              <a:rPr lang="de-DE" dirty="0"/>
              <a:t>Dynamische Methode</a:t>
            </a:r>
          </a:p>
          <a:p>
            <a:pPr lvl="1"/>
            <a:r>
              <a:rPr lang="de-DE" dirty="0"/>
              <a:t>Debugging (</a:t>
            </a:r>
            <a:r>
              <a:rPr lang="de-DE" dirty="0" err="1"/>
              <a:t>Exceptions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Testen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508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455" y="573026"/>
            <a:ext cx="6571343" cy="1049235"/>
          </a:xfrm>
        </p:spPr>
        <p:txBody>
          <a:bodyPr/>
          <a:lstStyle/>
          <a:p>
            <a:pPr algn="ctr"/>
            <a:r>
              <a:rPr lang="de-DE" dirty="0"/>
              <a:t>Software </a:t>
            </a:r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9124" y="1890149"/>
            <a:ext cx="7632869" cy="3852632"/>
          </a:xfrm>
        </p:spPr>
        <p:txBody>
          <a:bodyPr>
            <a:normAutofit/>
          </a:bodyPr>
          <a:lstStyle/>
          <a:p>
            <a:r>
              <a:rPr lang="de-DE" dirty="0"/>
              <a:t>Testen:</a:t>
            </a:r>
          </a:p>
          <a:p>
            <a:pPr lvl="1"/>
            <a:r>
              <a:rPr lang="de-DE" dirty="0"/>
              <a:t>Überprüft Korrektheit (Klasse, Methode, Objekt, usw.)</a:t>
            </a:r>
          </a:p>
          <a:p>
            <a:pPr lvl="1"/>
            <a:r>
              <a:rPr lang="de-DE" dirty="0"/>
              <a:t>Ist wiederholbar jeder Zeit (hilfreich bei Änderungen im Code, ohne die Applikation starten zu müssen)</a:t>
            </a:r>
          </a:p>
          <a:p>
            <a:pPr lvl="1"/>
            <a:r>
              <a:rPr lang="de-DE" dirty="0"/>
              <a:t>Sind Fehler im Code, dann werden sie aufgedeckt, das Restrisiko evtl. Fehler werden reduziert, aber</a:t>
            </a:r>
          </a:p>
          <a:p>
            <a:pPr lvl="1"/>
            <a:r>
              <a:rPr lang="de-DE" dirty="0"/>
              <a:t>garantiert keine Fehlerfreiheit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80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5455" y="573026"/>
            <a:ext cx="6571343" cy="1049235"/>
          </a:xfrm>
        </p:spPr>
        <p:txBody>
          <a:bodyPr/>
          <a:lstStyle/>
          <a:p>
            <a:pPr algn="ctr"/>
            <a:r>
              <a:rPr lang="de-DE" dirty="0"/>
              <a:t>Software </a:t>
            </a:r>
            <a:r>
              <a:rPr lang="de-DE" dirty="0" smtClean="0"/>
              <a:t>testen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49124" y="1890149"/>
            <a:ext cx="7632869" cy="3852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Testarten:</a:t>
            </a:r>
          </a:p>
          <a:p>
            <a:pPr lvl="0"/>
            <a:r>
              <a:rPr lang="de-DE" dirty="0" err="1"/>
              <a:t>Integrations</a:t>
            </a:r>
            <a:r>
              <a:rPr lang="de-DE" dirty="0"/>
              <a:t>~</a:t>
            </a:r>
          </a:p>
          <a:p>
            <a:pPr lvl="0"/>
            <a:r>
              <a:rPr lang="de-DE" dirty="0"/>
              <a:t>Akzeptanz~ (Kunde akzeptiert das Produkt)</a:t>
            </a:r>
          </a:p>
          <a:p>
            <a:pPr lvl="0"/>
            <a:r>
              <a:rPr lang="de-DE" dirty="0"/>
              <a:t>System~</a:t>
            </a:r>
          </a:p>
          <a:p>
            <a:pPr lvl="0"/>
            <a:r>
              <a:rPr lang="de-DE" dirty="0"/>
              <a:t>Performance-Tests</a:t>
            </a:r>
          </a:p>
          <a:p>
            <a:r>
              <a:rPr lang="de-DE" dirty="0"/>
              <a:t>Unit (vom Entwickler der die Applikation geschrieben hat)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902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MineCLone</a:t>
            </a:r>
            <a:endParaRPr lang="en-US" noProof="1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208635"/>
              </p:ext>
            </p:extLst>
          </p:nvPr>
        </p:nvGraphicFramePr>
        <p:xfrm>
          <a:off x="1443491" y="2015733"/>
          <a:ext cx="6571343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76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728211"/>
              </p:ext>
            </p:extLst>
          </p:nvPr>
        </p:nvGraphicFramePr>
        <p:xfrm>
          <a:off x="1302361" y="1791042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44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 des Projektes ist eine Klonversion des Spiele-Klassikers </a:t>
            </a:r>
            <a:r>
              <a:rPr lang="de-DE" dirty="0" err="1"/>
              <a:t>MineSweeper</a:t>
            </a:r>
            <a:r>
              <a:rPr lang="de-DE" dirty="0"/>
              <a:t> zu erstellen.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Anwendung beschränkt sich vorerst mit der Verwendung im Desktop-Bereich.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754592"/>
              </p:ext>
            </p:extLst>
          </p:nvPr>
        </p:nvGraphicFramePr>
        <p:xfrm>
          <a:off x="1302361" y="1791042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12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Anforderung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1838637"/>
          </a:xfrm>
        </p:spPr>
        <p:txBody>
          <a:bodyPr/>
          <a:lstStyle/>
          <a:p>
            <a:r>
              <a:rPr lang="de-DE" dirty="0"/>
              <a:t>Stabile </a:t>
            </a:r>
            <a:r>
              <a:rPr lang="de-DE" dirty="0" smtClean="0"/>
              <a:t>Version </a:t>
            </a:r>
            <a:r>
              <a:rPr lang="de-DE" dirty="0"/>
              <a:t>von </a:t>
            </a:r>
            <a:r>
              <a:rPr lang="de-DE" dirty="0" err="1"/>
              <a:t>MineClone</a:t>
            </a:r>
            <a:r>
              <a:rPr lang="de-DE" dirty="0"/>
              <a:t> zum Spielen auf Desktop-Systemen unter Java8.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50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351370"/>
              </p:ext>
            </p:extLst>
          </p:nvPr>
        </p:nvGraphicFramePr>
        <p:xfrm>
          <a:off x="1302361" y="1791042"/>
          <a:ext cx="6572250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76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UML Klassendiagramm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443491" y="1963278"/>
            <a:ext cx="3125766" cy="80194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89182" y="1769782"/>
            <a:ext cx="3125652" cy="8022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1" y="1963278"/>
            <a:ext cx="7953189" cy="400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UML Klassendiagramm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89182" y="1769782"/>
            <a:ext cx="3125652" cy="802237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79" y="1964655"/>
            <a:ext cx="5429250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97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241</Words>
  <Application>Microsoft Office PowerPoint</Application>
  <PresentationFormat>Bildschirmpräsentation (4:3)</PresentationFormat>
  <Paragraphs>59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Katalog</vt:lpstr>
      <vt:lpstr>Studienprojekt</vt:lpstr>
      <vt:lpstr>MineCLone</vt:lpstr>
      <vt:lpstr>PowerPoint-Präsentation</vt:lpstr>
      <vt:lpstr>Ziele</vt:lpstr>
      <vt:lpstr>PowerPoint-Präsentation</vt:lpstr>
      <vt:lpstr>Anforderung</vt:lpstr>
      <vt:lpstr>PowerPoint-Präsentation</vt:lpstr>
      <vt:lpstr>UML Klassendiagramm</vt:lpstr>
      <vt:lpstr>UML Klassendiagramm</vt:lpstr>
      <vt:lpstr>UML Klassendiagramm</vt:lpstr>
      <vt:lpstr>UML Klassendiagramm</vt:lpstr>
      <vt:lpstr>PowerPoint-Präsentation</vt:lpstr>
      <vt:lpstr>PowerPoint-Präsentation</vt:lpstr>
      <vt:lpstr>PowerPoint-Präsentation</vt:lpstr>
      <vt:lpstr>PowerPoint-Präsentation</vt:lpstr>
      <vt:lpstr>Benötigte Werkezuge</vt:lpstr>
      <vt:lpstr>Software testen</vt:lpstr>
      <vt:lpstr>Software testen</vt:lpstr>
      <vt:lpstr>Software testen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 Jobs</dc:title>
  <dc:creator>Maximilian Bundscherer</dc:creator>
  <cp:lastModifiedBy>Usuario</cp:lastModifiedBy>
  <cp:revision>66</cp:revision>
  <dcterms:created xsi:type="dcterms:W3CDTF">2016-05-31T09:51:26Z</dcterms:created>
  <dcterms:modified xsi:type="dcterms:W3CDTF">2016-06-27T19:55:50Z</dcterms:modified>
</cp:coreProperties>
</file>